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1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9144000" cy="5143500" type="screen16x9"/>
  <p:notesSz cx="6858000" cy="9144000"/>
  <p:embeddedFontLst>
    <p:embeddedFont>
      <p:font typeface="Montserrat" panose="00000500000000000000" pitchFamily="2" charset="0"/>
      <p:regular r:id="rId17"/>
      <p:bold r:id="rId18"/>
      <p:italic r:id="rId19"/>
      <p:boldItalic r:id="rId20"/>
    </p:embeddedFont>
    <p:embeddedFont>
      <p:font typeface="Sorts Mill Goudy" panose="020B0604020202020204" charset="0"/>
      <p:regular r:id="rId21"/>
      <p: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21:03.295"/>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15.590"/>
    </inkml:context>
    <inkml:brush xml:id="br0">
      <inkml:brushProperty name="width" value="0.35" units="cm"/>
      <inkml:brushProperty name="height" value="0.35" units="cm"/>
      <inkml:brushProperty name="color" value="#FFFFFF"/>
    </inkml:brush>
  </inkml:definitions>
  <inkml:trace contextRef="#ctx0" brushRef="#br0">4 0 24575,'-3'0'0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16.54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17.402"/>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17.84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18.32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18.858"/>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19.29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19.714"/>
    </inkml:context>
    <inkml:brush xml:id="br0">
      <inkml:brushProperty name="width" value="0.35" units="cm"/>
      <inkml:brushProperty name="height" value="0.35" units="cm"/>
      <inkml:brushProperty name="color" value="#FFFFFF"/>
    </inkml:brush>
  </inkml:definitions>
  <inkml:trace contextRef="#ctx0" brushRef="#br0">4 0 24575,'-3'0'0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20.261"/>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20.823"/>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21:04.108"/>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21.307"/>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21.776"/>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24.760"/>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25.260"/>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25.619"/>
    </inkml:context>
    <inkml:brush xml:id="br0">
      <inkml:brushProperty name="width" value="0.35" units="cm"/>
      <inkml:brushProperty name="height" value="0.35" units="cm"/>
      <inkml:brushProperty name="color" value="#FFFFFF"/>
    </inkml:brush>
  </inkml:definitions>
  <inkml:trace contextRef="#ctx0" brushRef="#br0">4 1 24575,'-3'0'0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25.994"/>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26.400"/>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27.009"/>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27.35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27.712"/>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8:45.97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28.040"/>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28.384"/>
    </inkml:context>
    <inkml:brush xml:id="br0">
      <inkml:brushProperty name="width" value="0.35" units="cm"/>
      <inkml:brushProperty name="height" value="0.35" units="cm"/>
      <inkml:brushProperty name="color" value="#FFFFFF"/>
    </inkml:brush>
  </inkml:definitions>
  <inkml:trace contextRef="#ctx0" brushRef="#br0">43 1 24575,'0'0'-8191</inkml:trace>
  <inkml:trace contextRef="#ctx0" brushRef="#br0" timeOffset="1">1 1 24575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28.806"/>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20:09.602"/>
    </inkml:context>
    <inkml:brush xml:id="br0">
      <inkml:brushProperty name="width" value="0.1" units="cm"/>
      <inkml:brushProperty name="height" value="0.1" units="cm"/>
      <inkml:brushProperty name="color" value="#FFFFFF"/>
    </inkml:brush>
  </inkml:definitions>
  <inkml:trace contextRef="#ctx0" brushRef="#br0">378 1 24575,'-378'0'-1365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38.982"/>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40.075"/>
    </inkml:context>
    <inkml:brush xml:id="br0">
      <inkml:brushProperty name="width" value="0.05" units="cm"/>
      <inkml:brushProperty name="height" value="0.05" units="cm"/>
      <inkml:brushProperty name="color" value="#FFFFFF"/>
    </inkml:brush>
  </inkml:definitions>
  <inkml:trace contextRef="#ctx0" brushRef="#br0">119 1 24575,'-4'0'0,"-4"0"0,-4 0 0,-4 3 0,-3 2 0,-1 3 0,-2 0 0,4-1-8191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40.684"/>
    </inkml:context>
    <inkml:brush xml:id="br0">
      <inkml:brushProperty name="width" value="0.05" units="cm"/>
      <inkml:brushProperty name="height" value="0.05" units="cm"/>
      <inkml:brushProperty name="color" value="#FFFFFF"/>
    </inkml:brush>
  </inkml:definitions>
  <inkml:trace contextRef="#ctx0" brushRef="#br0">0 1 24575,'4'0'0,"4"0"0,4 0 0,4 0 0,7 0 0,2 0 0,0 0 0,0 0 0,-1 0 0,0 0 0,-2 0 0,-1 0 0,-4 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43.746"/>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44.13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44.48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8:48.079"/>
    </inkml:context>
    <inkml:brush xml:id="br0">
      <inkml:brushProperty name="width" value="0.35" units="cm"/>
      <inkml:brushProperty name="height" value="0.35" units="cm"/>
      <inkml:brushProperty name="color" value="#FFFFFF"/>
    </inkml:brush>
  </inkml:definitions>
  <inkml:trace contextRef="#ctx0" brushRef="#br0">0 0 24575,'4'0'0,"4"0"0,5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44.824"/>
    </inkml:context>
    <inkml:brush xml:id="br0">
      <inkml:brushProperty name="width" value="0.05" units="cm"/>
      <inkml:brushProperty name="height" value="0.05" units="cm"/>
      <inkml:brushProperty name="color" value="#FFFFFF"/>
    </inkml:brush>
  </inkml:definitions>
  <inkml:trace contextRef="#ctx0" brushRef="#br0">0 1 24575,'4'0'0,"4"0"0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45.152"/>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45.52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48.182"/>
    </inkml:context>
    <inkml:brush xml:id="br0">
      <inkml:brushProperty name="width" value="0.05" units="cm"/>
      <inkml:brushProperty name="height" value="0.05" units="cm"/>
      <inkml:brushProperty name="color" value="#FFFFFF"/>
    </inkml:brush>
  </inkml:definitions>
  <inkml:trace contextRef="#ctx0" brushRef="#br0">969 5 24575,'1'-1'0,"0"1"0,-1 0 0,1 0 0,-1 0 0,1 0 0,0 0 0,-1 0 0,1 0 0,-1 0 0,1 0 0,0 0 0,-1 0 0,1 0 0,-1 1 0,1-1 0,-1 0 0,1 0 0,-1 1 0,1-1 0,0 0 0,-1 1 0,0-1 0,1 0 0,-1 1 0,1-1 0,-1 1 0,1-1 0,-1 1 0,0-1 0,1 1 0,-1-1 0,0 1 0,0-1 0,1 1 0,-1-1 0,0 1 0,0-1 0,0 1 0,0 0 0,0-1 0,1 1 0,-1-1 0,0 1 0,0 0 0,-1-1 0,1 1 0,0 1 0,-1-1 0,1 1 0,-1-1 0,0 0 0,1 1 0,-1-1 0,0 0 0,0 0 0,0 0 0,0 0 0,0 0 0,0 0 0,0 0 0,0 0 0,0 0 0,-1 0 0,1 0 0,-2 0 0,-14 5 0,0-1 0,0 0 0,0-2 0,0 0 0,-23 1 0,-90-3 0,74-3 0,46 1 0,1 0 0,-1-1 0,1 0 0,-1-1 0,1 0 0,0 0 0,0-1 0,-13-8 0,12 7 0,0 0 0,0 0 0,-1 1 0,1 1 0,-1-1 0,-14-1 0,-44 1 0,-84 5 0,44 2 0,-14-3-1365,105 0-5461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56.683"/>
    </inkml:context>
    <inkml:brush xml:id="br0">
      <inkml:brushProperty name="width" value="0.35" units="cm"/>
      <inkml:brushProperty name="height" value="0.35" units="cm"/>
      <inkml:brushProperty name="color" value="#FFFFFF"/>
    </inkml:brush>
  </inkml:definitions>
  <inkml:trace contextRef="#ctx0" brushRef="#br0">4 1 24575,'-1'0'0,"-1"0"0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58.433"/>
    </inkml:context>
    <inkml:brush xml:id="br0">
      <inkml:brushProperty name="width" value="0.35" units="cm"/>
      <inkml:brushProperty name="height" value="0.35" units="cm"/>
      <inkml:brushProperty name="color" value="#FFFFFF"/>
    </inkml:brush>
  </inkml:definitions>
  <inkml:trace contextRef="#ctx0" brushRef="#br0">4 1 24575,'-1'0'0,"-1"0"0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58.995"/>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20:02.260"/>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20:03.151"/>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20:22.193"/>
    </inkml:context>
    <inkml:brush xml:id="br0">
      <inkml:brushProperty name="width" value="0.1" units="cm"/>
      <inkml:brushProperty name="height" value="0.1" units="cm"/>
      <inkml:brushProperty name="color" value="#FFFFFF"/>
    </inkml:brush>
  </inkml:definitions>
  <inkml:trace contextRef="#ctx0" brushRef="#br0">575 37 24575,'-29'-1'0,"0"-1"0,-37-7 0,32 5 0,-69 0 0,20 3 0,65 1 0,-1 0 0,1 2 0,0 0 0,-28 7 0,38-7 0,-16-2 0,23 0 0,0 0 0,0 0 0,0 0 0,0 0 0,0 0 0,0 0 0,1-1 0,-1 1 0,0 0 0,0-1 0,0 1 0,0 0 0,1-1 0,-1 1 0,0-1 0,1 1 0,-1-1 0,0 0 0,1 1 0,-1-1 0,0 0 0,1 1 0,-1-1 0,0-1 0,2 1 0,-1 0 0,1 0 0,0 0 0,-1 0 0,1 0 0,0 1 0,0-1 0,-1 0 0,1 0 0,0 1 0,0-1 0,0 1 0,0-1 0,0 1 0,0-1 0,0 1 0,0-1 0,0 1 0,0 0 0,0 0 0,3-1 0,24-5 0,-129 22 0,101-16 0,-1 0 0,1 0 0,0 0 0,-1 0 0,1 0 0,0 1 0,-1-1 0,1 0 0,0 0 0,0 0 0,-1 0 0,1 0 0,0 1 0,0-1 0,-1 0 0,1 0 0,0 0 0,0 1 0,-1-1 0,1 0 0,0 0 0,0 1 0,0-1 0,0 0 0,-1 1 0,1-1 0,0 0 0,0 1 0,0-1 0,0 0 0,0 0 0,0 1 0,0-1 0,0 0 0,0 1 0,0 0 0,3 16 0,0 4 0,-9-1 0,4-7 0,21-22 0,-14 8 0,-1-1 0,1 1 0,0 0 0,0 0 0,-1 0 0,1 1 0,0 0 0,0 0 0,0 0 0,0 0 0,9 3 0,15-1 0,48 9 0,166-32 0,-145 16 0,-59 4 0,6 1-1365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8:48.766"/>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8:50.016"/>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07.74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10.076"/>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17:19:14.57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cd0e064c70_3_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1cd0e064c70_3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d2a9fb630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d2a9fb630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d2a9fb6304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d2a9fb6304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cd0e064c70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cd0e064c70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cd0e064c70_3_27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1cd0e064c70_3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cd0e064c70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cd0e064c70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cd0e064c70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cd0e064c70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d2a9fb6304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d2a9fb6304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d2a9fb63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d2a9fb63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d2a9fb6304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d2a9fb6304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d2a9fb6304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d2a9fb6304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028020" y="1327155"/>
            <a:ext cx="7080000" cy="1371600"/>
          </a:xfrm>
          <a:prstGeom prst="rect">
            <a:avLst/>
          </a:prstGeom>
          <a:noFill/>
          <a:ln>
            <a:noFill/>
          </a:ln>
          <a:effectLst>
            <a:outerShdw blurRad="25400">
              <a:srgbClr val="000000">
                <a:alpha val="45880"/>
              </a:srgbClr>
            </a:outerShdw>
          </a:effectLst>
        </p:spPr>
        <p:txBody>
          <a:bodyPr spcFirstLastPara="1" wrap="square" lIns="68575" tIns="34275" rIns="68575" bIns="34275" anchor="b" anchorCtr="0">
            <a:normAutofit/>
          </a:bodyPr>
          <a:lstStyle>
            <a:lvl1pPr lvl="0" algn="ctr" rtl="0">
              <a:lnSpc>
                <a:spcPct val="90000"/>
              </a:lnSpc>
              <a:spcBef>
                <a:spcPts val="0"/>
              </a:spcBef>
              <a:spcAft>
                <a:spcPts val="0"/>
              </a:spcAft>
              <a:buClr>
                <a:schemeClr val="lt2"/>
              </a:buClr>
              <a:buSzPts val="4100"/>
              <a:buFont typeface="Sorts Mill Goudy"/>
              <a:buNone/>
              <a:defRPr sz="41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028020" y="2830117"/>
            <a:ext cx="7080000" cy="7875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lvl="0" algn="ctr" rtl="0">
              <a:lnSpc>
                <a:spcPct val="110000"/>
              </a:lnSpc>
              <a:spcBef>
                <a:spcPts val="300"/>
              </a:spcBef>
              <a:spcAft>
                <a:spcPts val="0"/>
              </a:spcAft>
              <a:buSzPts val="1200"/>
              <a:buNone/>
              <a:defRPr>
                <a:solidFill>
                  <a:schemeClr val="lt1"/>
                </a:solidFill>
              </a:defRPr>
            </a:lvl1pPr>
            <a:lvl2pPr lvl="1" algn="ctr" rtl="0">
              <a:spcBef>
                <a:spcPts val="500"/>
              </a:spcBef>
              <a:spcAft>
                <a:spcPts val="0"/>
              </a:spcAft>
              <a:buSzPts val="1100"/>
              <a:buNone/>
              <a:defRPr>
                <a:solidFill>
                  <a:schemeClr val="lt1"/>
                </a:solidFill>
              </a:defRPr>
            </a:lvl2pPr>
            <a:lvl3pPr lvl="2" algn="ctr" rtl="0">
              <a:spcBef>
                <a:spcPts val="500"/>
              </a:spcBef>
              <a:spcAft>
                <a:spcPts val="0"/>
              </a:spcAft>
              <a:buSzPts val="900"/>
              <a:buNone/>
              <a:defRPr>
                <a:solidFill>
                  <a:schemeClr val="lt1"/>
                </a:solidFill>
              </a:defRPr>
            </a:lvl3pPr>
            <a:lvl4pPr lvl="3" algn="ctr" rtl="0">
              <a:spcBef>
                <a:spcPts val="500"/>
              </a:spcBef>
              <a:spcAft>
                <a:spcPts val="0"/>
              </a:spcAft>
              <a:buSzPts val="800"/>
              <a:buNone/>
              <a:defRPr>
                <a:solidFill>
                  <a:schemeClr val="lt1"/>
                </a:solidFill>
              </a:defRPr>
            </a:lvl4pPr>
            <a:lvl5pPr lvl="4" algn="ctr" rtl="0">
              <a:spcBef>
                <a:spcPts val="500"/>
              </a:spcBef>
              <a:spcAft>
                <a:spcPts val="0"/>
              </a:spcAft>
              <a:buSzPts val="800"/>
              <a:buNone/>
              <a:defRPr>
                <a:solidFill>
                  <a:schemeClr val="lt1"/>
                </a:solidFill>
              </a:defRPr>
            </a:lvl5pPr>
            <a:lvl6pPr lvl="5" algn="ctr" rtl="0">
              <a:spcBef>
                <a:spcPts val="500"/>
              </a:spcBef>
              <a:spcAft>
                <a:spcPts val="0"/>
              </a:spcAft>
              <a:buSzPts val="700"/>
              <a:buNone/>
              <a:defRPr>
                <a:solidFill>
                  <a:schemeClr val="lt1"/>
                </a:solidFill>
              </a:defRPr>
            </a:lvl6pPr>
            <a:lvl7pPr lvl="6" algn="ctr" rtl="0">
              <a:spcBef>
                <a:spcPts val="500"/>
              </a:spcBef>
              <a:spcAft>
                <a:spcPts val="0"/>
              </a:spcAft>
              <a:buSzPts val="700"/>
              <a:buNone/>
              <a:defRPr>
                <a:solidFill>
                  <a:schemeClr val="lt1"/>
                </a:solidFill>
              </a:defRPr>
            </a:lvl7pPr>
            <a:lvl8pPr lvl="7" algn="ctr" rtl="0">
              <a:spcBef>
                <a:spcPts val="500"/>
              </a:spcBef>
              <a:spcAft>
                <a:spcPts val="0"/>
              </a:spcAft>
              <a:buSzPts val="700"/>
              <a:buNone/>
              <a:defRPr>
                <a:solidFill>
                  <a:schemeClr val="lt1"/>
                </a:solidFill>
              </a:defRPr>
            </a:lvl8pPr>
            <a:lvl9pPr lvl="8" algn="ctr" rtl="0">
              <a:spcBef>
                <a:spcPts val="500"/>
              </a:spcBef>
              <a:spcAft>
                <a:spcPts val="500"/>
              </a:spcAft>
              <a:buSzPts val="700"/>
              <a:buNone/>
              <a:defRPr>
                <a:solidFill>
                  <a:schemeClr val="lt1"/>
                </a:solidFill>
              </a:defRPr>
            </a:lvl9pPr>
          </a:lstStyle>
          <a:p>
            <a:endParaRPr/>
          </a:p>
        </p:txBody>
      </p:sp>
      <p:sp>
        <p:nvSpPr>
          <p:cNvPr id="59" name="Google Shape;59;p14"/>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85346" y="457200"/>
            <a:ext cx="7765200" cy="942900"/>
          </a:xfrm>
          <a:prstGeom prst="rect">
            <a:avLst/>
          </a:prstGeom>
          <a:noFill/>
          <a:ln>
            <a:noFill/>
          </a:ln>
          <a:effectLst>
            <a:outerShdw blurRad="25400">
              <a:srgbClr val="000000">
                <a:alpha val="45880"/>
              </a:srgbClr>
            </a:outerShdw>
          </a:effectLst>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85346" y="1557338"/>
            <a:ext cx="7765200" cy="27861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85750" algn="l" rtl="0">
              <a:lnSpc>
                <a:spcPct val="110000"/>
              </a:lnSpc>
              <a:spcBef>
                <a:spcPts val="300"/>
              </a:spcBef>
              <a:spcAft>
                <a:spcPts val="0"/>
              </a:spcAft>
              <a:buSzPts val="900"/>
              <a:buChar char="◈"/>
              <a:defRPr/>
            </a:lvl1pPr>
            <a:lvl2pPr marL="914400" lvl="1" indent="-285750" algn="l" rtl="0">
              <a:spcBef>
                <a:spcPts val="500"/>
              </a:spcBef>
              <a:spcAft>
                <a:spcPts val="0"/>
              </a:spcAft>
              <a:buSzPts val="900"/>
              <a:buChar char="🞚"/>
              <a:defRPr/>
            </a:lvl2pPr>
            <a:lvl3pPr marL="1371600" lvl="2" indent="-285750" algn="l" rtl="0">
              <a:spcBef>
                <a:spcPts val="500"/>
              </a:spcBef>
              <a:spcAft>
                <a:spcPts val="0"/>
              </a:spcAft>
              <a:buSzPts val="900"/>
              <a:buChar char="◈"/>
              <a:defRPr/>
            </a:lvl3pPr>
            <a:lvl4pPr marL="1828800" lvl="3" indent="-285750" algn="l" rtl="0">
              <a:spcBef>
                <a:spcPts val="500"/>
              </a:spcBef>
              <a:spcAft>
                <a:spcPts val="0"/>
              </a:spcAft>
              <a:buSzPts val="900"/>
              <a:buChar char="🞚"/>
              <a:defRPr/>
            </a:lvl4pPr>
            <a:lvl5pPr marL="2286000" lvl="4" indent="-285750" algn="l" rtl="0">
              <a:spcBef>
                <a:spcPts val="500"/>
              </a:spcBef>
              <a:spcAft>
                <a:spcPts val="0"/>
              </a:spcAft>
              <a:buSzPts val="900"/>
              <a:buChar char="◈"/>
              <a:defRPr/>
            </a:lvl5pPr>
            <a:lvl6pPr marL="2743200" lvl="5" indent="-285750" algn="l" rtl="0">
              <a:spcBef>
                <a:spcPts val="500"/>
              </a:spcBef>
              <a:spcAft>
                <a:spcPts val="0"/>
              </a:spcAft>
              <a:buSzPts val="900"/>
              <a:buChar char="◈"/>
              <a:defRPr/>
            </a:lvl6pPr>
            <a:lvl7pPr marL="3200400" lvl="6" indent="-285750" algn="l" rtl="0">
              <a:spcBef>
                <a:spcPts val="500"/>
              </a:spcBef>
              <a:spcAft>
                <a:spcPts val="0"/>
              </a:spcAft>
              <a:buSzPts val="900"/>
              <a:buChar char="◈"/>
              <a:defRPr/>
            </a:lvl7pPr>
            <a:lvl8pPr marL="3657600" lvl="7" indent="-285750" algn="l" rtl="0">
              <a:spcBef>
                <a:spcPts val="500"/>
              </a:spcBef>
              <a:spcAft>
                <a:spcPts val="0"/>
              </a:spcAft>
              <a:buSzPts val="900"/>
              <a:buChar char="◈"/>
              <a:defRPr/>
            </a:lvl8pPr>
            <a:lvl9pPr marL="4114800" lvl="8" indent="-285750" algn="l" rtl="0">
              <a:spcBef>
                <a:spcPts val="500"/>
              </a:spcBef>
              <a:spcAft>
                <a:spcPts val="500"/>
              </a:spcAft>
              <a:buSzPts val="900"/>
              <a:buChar char="◈"/>
              <a:defRPr/>
            </a:lvl9pPr>
          </a:lstStyle>
          <a:p>
            <a:endParaRPr/>
          </a:p>
        </p:txBody>
      </p:sp>
      <p:sp>
        <p:nvSpPr>
          <p:cNvPr id="65" name="Google Shape;65;p15"/>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85346" y="457200"/>
            <a:ext cx="7765200" cy="942900"/>
          </a:xfrm>
          <a:prstGeom prst="rect">
            <a:avLst/>
          </a:prstGeom>
          <a:noFill/>
          <a:ln>
            <a:noFill/>
          </a:ln>
          <a:effectLst>
            <a:outerShdw blurRad="25400">
              <a:srgbClr val="000000">
                <a:alpha val="45880"/>
              </a:srgbClr>
            </a:outerShdw>
          </a:effectLst>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85346" y="1557338"/>
            <a:ext cx="7765200" cy="27861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85750" algn="l" rtl="0">
              <a:lnSpc>
                <a:spcPct val="110000"/>
              </a:lnSpc>
              <a:spcBef>
                <a:spcPts val="300"/>
              </a:spcBef>
              <a:spcAft>
                <a:spcPts val="0"/>
              </a:spcAft>
              <a:buSzPts val="900"/>
              <a:buChar char="◈"/>
              <a:defRPr/>
            </a:lvl1pPr>
            <a:lvl2pPr marL="914400" lvl="1" indent="-285750" algn="l" rtl="0">
              <a:spcBef>
                <a:spcPts val="500"/>
              </a:spcBef>
              <a:spcAft>
                <a:spcPts val="0"/>
              </a:spcAft>
              <a:buSzPts val="900"/>
              <a:buChar char="🞚"/>
              <a:defRPr/>
            </a:lvl2pPr>
            <a:lvl3pPr marL="1371600" lvl="2" indent="-285750" algn="l" rtl="0">
              <a:spcBef>
                <a:spcPts val="500"/>
              </a:spcBef>
              <a:spcAft>
                <a:spcPts val="0"/>
              </a:spcAft>
              <a:buSzPts val="900"/>
              <a:buChar char="◈"/>
              <a:defRPr/>
            </a:lvl3pPr>
            <a:lvl4pPr marL="1828800" lvl="3" indent="-285750" algn="l" rtl="0">
              <a:spcBef>
                <a:spcPts val="500"/>
              </a:spcBef>
              <a:spcAft>
                <a:spcPts val="0"/>
              </a:spcAft>
              <a:buSzPts val="900"/>
              <a:buChar char="🞚"/>
              <a:defRPr/>
            </a:lvl4pPr>
            <a:lvl5pPr marL="2286000" lvl="4" indent="-285750" algn="l" rtl="0">
              <a:spcBef>
                <a:spcPts val="500"/>
              </a:spcBef>
              <a:spcAft>
                <a:spcPts val="0"/>
              </a:spcAft>
              <a:buSzPts val="900"/>
              <a:buChar char="◈"/>
              <a:defRPr/>
            </a:lvl5pPr>
            <a:lvl6pPr marL="2743200" lvl="5" indent="-285750" algn="l" rtl="0">
              <a:spcBef>
                <a:spcPts val="500"/>
              </a:spcBef>
              <a:spcAft>
                <a:spcPts val="0"/>
              </a:spcAft>
              <a:buSzPts val="900"/>
              <a:buChar char="◈"/>
              <a:defRPr/>
            </a:lvl6pPr>
            <a:lvl7pPr marL="3200400" lvl="6" indent="-285750" algn="l" rtl="0">
              <a:spcBef>
                <a:spcPts val="500"/>
              </a:spcBef>
              <a:spcAft>
                <a:spcPts val="0"/>
              </a:spcAft>
              <a:buSzPts val="900"/>
              <a:buChar char="◈"/>
              <a:defRPr/>
            </a:lvl7pPr>
            <a:lvl8pPr marL="3657600" lvl="7" indent="-285750" algn="l" rtl="0">
              <a:spcBef>
                <a:spcPts val="500"/>
              </a:spcBef>
              <a:spcAft>
                <a:spcPts val="0"/>
              </a:spcAft>
              <a:buSzPts val="900"/>
              <a:buChar char="◈"/>
              <a:defRPr/>
            </a:lvl8pPr>
            <a:lvl9pPr marL="4114800" lvl="8" indent="-285750" algn="l" rtl="0">
              <a:spcBef>
                <a:spcPts val="500"/>
              </a:spcBef>
              <a:spcAft>
                <a:spcPts val="500"/>
              </a:spcAft>
              <a:buSzPts val="900"/>
              <a:buChar char="◈"/>
              <a:defRPr/>
            </a:lvl9pPr>
          </a:lstStyle>
          <a:p>
            <a:endParaRPr/>
          </a:p>
        </p:txBody>
      </p:sp>
      <p:sp>
        <p:nvSpPr>
          <p:cNvPr id="77" name="Google Shape;77;p17"/>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8" name="Google Shape;78;p17"/>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7"/>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0"/>
        <p:cNvGrpSpPr/>
        <p:nvPr/>
      </p:nvGrpSpPr>
      <p:grpSpPr>
        <a:xfrm>
          <a:off x="0" y="0"/>
          <a:ext cx="0" cy="0"/>
          <a:chOff x="0" y="0"/>
          <a:chExt cx="0" cy="0"/>
        </a:xfrm>
      </p:grpSpPr>
      <p:sp>
        <p:nvSpPr>
          <p:cNvPr id="81" name="Google Shape;81;p18"/>
          <p:cNvSpPr txBox="1">
            <a:spLocks noGrp="1"/>
          </p:cNvSpPr>
          <p:nvPr>
            <p:ph type="ctrTitle"/>
          </p:nvPr>
        </p:nvSpPr>
        <p:spPr>
          <a:xfrm>
            <a:off x="1028020" y="1327155"/>
            <a:ext cx="7080000" cy="1371600"/>
          </a:xfrm>
          <a:prstGeom prst="rect">
            <a:avLst/>
          </a:prstGeom>
          <a:noFill/>
          <a:ln>
            <a:noFill/>
          </a:ln>
          <a:effectLst>
            <a:outerShdw blurRad="25400">
              <a:srgbClr val="000000">
                <a:alpha val="45880"/>
              </a:srgbClr>
            </a:outerShdw>
          </a:effectLst>
        </p:spPr>
        <p:txBody>
          <a:bodyPr spcFirstLastPara="1" wrap="square" lIns="68575" tIns="34275" rIns="68575" bIns="34275" anchor="b" anchorCtr="0">
            <a:normAutofit/>
          </a:bodyPr>
          <a:lstStyle>
            <a:lvl1pPr lvl="0" algn="ctr" rtl="0">
              <a:lnSpc>
                <a:spcPct val="90000"/>
              </a:lnSpc>
              <a:spcBef>
                <a:spcPts val="0"/>
              </a:spcBef>
              <a:spcAft>
                <a:spcPts val="0"/>
              </a:spcAft>
              <a:buClr>
                <a:schemeClr val="lt2"/>
              </a:buClr>
              <a:buSzPts val="4100"/>
              <a:buFont typeface="Sorts Mill Goudy"/>
              <a:buNone/>
              <a:defRPr sz="41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2" name="Google Shape;82;p18"/>
          <p:cNvSpPr txBox="1">
            <a:spLocks noGrp="1"/>
          </p:cNvSpPr>
          <p:nvPr>
            <p:ph type="subTitle" idx="1"/>
          </p:nvPr>
        </p:nvSpPr>
        <p:spPr>
          <a:xfrm>
            <a:off x="1028020" y="2830117"/>
            <a:ext cx="7080000" cy="7875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lvl="0" algn="ctr" rtl="0">
              <a:lnSpc>
                <a:spcPct val="110000"/>
              </a:lnSpc>
              <a:spcBef>
                <a:spcPts val="300"/>
              </a:spcBef>
              <a:spcAft>
                <a:spcPts val="0"/>
              </a:spcAft>
              <a:buSzPts val="1200"/>
              <a:buNone/>
              <a:defRPr>
                <a:solidFill>
                  <a:schemeClr val="lt1"/>
                </a:solidFill>
              </a:defRPr>
            </a:lvl1pPr>
            <a:lvl2pPr lvl="1" algn="ctr" rtl="0">
              <a:spcBef>
                <a:spcPts val="500"/>
              </a:spcBef>
              <a:spcAft>
                <a:spcPts val="0"/>
              </a:spcAft>
              <a:buSzPts val="1100"/>
              <a:buNone/>
              <a:defRPr>
                <a:solidFill>
                  <a:schemeClr val="lt1"/>
                </a:solidFill>
              </a:defRPr>
            </a:lvl2pPr>
            <a:lvl3pPr lvl="2" algn="ctr" rtl="0">
              <a:spcBef>
                <a:spcPts val="500"/>
              </a:spcBef>
              <a:spcAft>
                <a:spcPts val="0"/>
              </a:spcAft>
              <a:buSzPts val="900"/>
              <a:buNone/>
              <a:defRPr>
                <a:solidFill>
                  <a:schemeClr val="lt1"/>
                </a:solidFill>
              </a:defRPr>
            </a:lvl3pPr>
            <a:lvl4pPr lvl="3" algn="ctr" rtl="0">
              <a:spcBef>
                <a:spcPts val="500"/>
              </a:spcBef>
              <a:spcAft>
                <a:spcPts val="0"/>
              </a:spcAft>
              <a:buSzPts val="800"/>
              <a:buNone/>
              <a:defRPr>
                <a:solidFill>
                  <a:schemeClr val="lt1"/>
                </a:solidFill>
              </a:defRPr>
            </a:lvl4pPr>
            <a:lvl5pPr lvl="4" algn="ctr" rtl="0">
              <a:spcBef>
                <a:spcPts val="500"/>
              </a:spcBef>
              <a:spcAft>
                <a:spcPts val="0"/>
              </a:spcAft>
              <a:buSzPts val="800"/>
              <a:buNone/>
              <a:defRPr>
                <a:solidFill>
                  <a:schemeClr val="lt1"/>
                </a:solidFill>
              </a:defRPr>
            </a:lvl5pPr>
            <a:lvl6pPr lvl="5" algn="ctr" rtl="0">
              <a:spcBef>
                <a:spcPts val="500"/>
              </a:spcBef>
              <a:spcAft>
                <a:spcPts val="0"/>
              </a:spcAft>
              <a:buSzPts val="700"/>
              <a:buNone/>
              <a:defRPr>
                <a:solidFill>
                  <a:schemeClr val="lt1"/>
                </a:solidFill>
              </a:defRPr>
            </a:lvl6pPr>
            <a:lvl7pPr lvl="6" algn="ctr" rtl="0">
              <a:spcBef>
                <a:spcPts val="500"/>
              </a:spcBef>
              <a:spcAft>
                <a:spcPts val="0"/>
              </a:spcAft>
              <a:buSzPts val="700"/>
              <a:buNone/>
              <a:defRPr>
                <a:solidFill>
                  <a:schemeClr val="lt1"/>
                </a:solidFill>
              </a:defRPr>
            </a:lvl7pPr>
            <a:lvl8pPr lvl="7" algn="ctr" rtl="0">
              <a:spcBef>
                <a:spcPts val="500"/>
              </a:spcBef>
              <a:spcAft>
                <a:spcPts val="0"/>
              </a:spcAft>
              <a:buSzPts val="700"/>
              <a:buNone/>
              <a:defRPr>
                <a:solidFill>
                  <a:schemeClr val="lt1"/>
                </a:solidFill>
              </a:defRPr>
            </a:lvl8pPr>
            <a:lvl9pPr lvl="8" algn="ctr" rtl="0">
              <a:spcBef>
                <a:spcPts val="500"/>
              </a:spcBef>
              <a:spcAft>
                <a:spcPts val="500"/>
              </a:spcAft>
              <a:buSzPts val="700"/>
              <a:buNone/>
              <a:defRPr>
                <a:solidFill>
                  <a:schemeClr val="lt1"/>
                </a:solidFill>
              </a:defRPr>
            </a:lvl9pPr>
          </a:lstStyle>
          <a:p>
            <a:endParaRPr/>
          </a:p>
        </p:txBody>
      </p:sp>
      <p:sp>
        <p:nvSpPr>
          <p:cNvPr id="83" name="Google Shape;83;p18"/>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4" name="Google Shape;84;p18"/>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5" name="Google Shape;85;p18"/>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971551" y="1320800"/>
            <a:ext cx="7192800" cy="1371600"/>
          </a:xfrm>
          <a:prstGeom prst="rect">
            <a:avLst/>
          </a:prstGeom>
          <a:noFill/>
          <a:ln>
            <a:noFill/>
          </a:ln>
          <a:effectLst>
            <a:outerShdw blurRad="25400">
              <a:srgbClr val="000000">
                <a:alpha val="45880"/>
              </a:srgbClr>
            </a:outerShdw>
          </a:effectLst>
        </p:spPr>
        <p:txBody>
          <a:bodyPr spcFirstLastPara="1" wrap="square" lIns="68575" tIns="34275" rIns="68575" bIns="34275" anchor="b" anchorCtr="0">
            <a:normAutofit/>
          </a:bodyPr>
          <a:lstStyle>
            <a:lvl1pPr lvl="0" algn="ctr" rtl="0">
              <a:lnSpc>
                <a:spcPct val="90000"/>
              </a:lnSpc>
              <a:spcBef>
                <a:spcPts val="0"/>
              </a:spcBef>
              <a:spcAft>
                <a:spcPts val="0"/>
              </a:spcAft>
              <a:buClr>
                <a:schemeClr val="lt2"/>
              </a:buClr>
              <a:buSzPts val="3000"/>
              <a:buFont typeface="Sorts Mill Goudy"/>
              <a:buNone/>
              <a:defRPr sz="30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8" name="Google Shape;88;p19"/>
          <p:cNvSpPr txBox="1">
            <a:spLocks noGrp="1"/>
          </p:cNvSpPr>
          <p:nvPr>
            <p:ph type="body" idx="1"/>
          </p:nvPr>
        </p:nvSpPr>
        <p:spPr>
          <a:xfrm>
            <a:off x="971551" y="2822579"/>
            <a:ext cx="7192800" cy="10002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28600" algn="ctr" rtl="0">
              <a:lnSpc>
                <a:spcPct val="110000"/>
              </a:lnSpc>
              <a:spcBef>
                <a:spcPts val="300"/>
              </a:spcBef>
              <a:spcAft>
                <a:spcPts val="0"/>
              </a:spcAft>
              <a:buSzPts val="1100"/>
              <a:buNone/>
              <a:defRPr sz="1500">
                <a:solidFill>
                  <a:schemeClr val="lt1"/>
                </a:solidFill>
              </a:defRPr>
            </a:lvl1pPr>
            <a:lvl2pPr marL="914400" lvl="1" indent="-228600" algn="l" rtl="0">
              <a:spcBef>
                <a:spcPts val="500"/>
              </a:spcBef>
              <a:spcAft>
                <a:spcPts val="0"/>
              </a:spcAft>
              <a:buSzPts val="900"/>
              <a:buNone/>
              <a:defRPr sz="1400">
                <a:solidFill>
                  <a:schemeClr val="lt1"/>
                </a:solidFill>
              </a:defRPr>
            </a:lvl2pPr>
            <a:lvl3pPr marL="1371600" lvl="2" indent="-228600" algn="l" rtl="0">
              <a:spcBef>
                <a:spcPts val="500"/>
              </a:spcBef>
              <a:spcAft>
                <a:spcPts val="0"/>
              </a:spcAft>
              <a:buSzPts val="800"/>
              <a:buNone/>
              <a:defRPr sz="1200">
                <a:solidFill>
                  <a:schemeClr val="lt1"/>
                </a:solidFill>
              </a:defRPr>
            </a:lvl3pPr>
            <a:lvl4pPr marL="1828800" lvl="3" indent="-228600" algn="l" rtl="0">
              <a:spcBef>
                <a:spcPts val="500"/>
              </a:spcBef>
              <a:spcAft>
                <a:spcPts val="0"/>
              </a:spcAft>
              <a:buSzPts val="700"/>
              <a:buNone/>
              <a:defRPr sz="1100">
                <a:solidFill>
                  <a:schemeClr val="lt1"/>
                </a:solidFill>
              </a:defRPr>
            </a:lvl4pPr>
            <a:lvl5pPr marL="2286000" lvl="4" indent="-228600" algn="l" rtl="0">
              <a:spcBef>
                <a:spcPts val="500"/>
              </a:spcBef>
              <a:spcAft>
                <a:spcPts val="0"/>
              </a:spcAft>
              <a:buSzPts val="700"/>
              <a:buNone/>
              <a:defRPr sz="1100">
                <a:solidFill>
                  <a:schemeClr val="lt1"/>
                </a:solidFill>
              </a:defRPr>
            </a:lvl5pPr>
            <a:lvl6pPr marL="2743200" lvl="5" indent="-228600" algn="l" rtl="0">
              <a:spcBef>
                <a:spcPts val="500"/>
              </a:spcBef>
              <a:spcAft>
                <a:spcPts val="0"/>
              </a:spcAft>
              <a:buSzPts val="700"/>
              <a:buNone/>
              <a:defRPr sz="1100">
                <a:solidFill>
                  <a:schemeClr val="lt1"/>
                </a:solidFill>
              </a:defRPr>
            </a:lvl6pPr>
            <a:lvl7pPr marL="3200400" lvl="6" indent="-228600" algn="l" rtl="0">
              <a:spcBef>
                <a:spcPts val="500"/>
              </a:spcBef>
              <a:spcAft>
                <a:spcPts val="0"/>
              </a:spcAft>
              <a:buSzPts val="700"/>
              <a:buNone/>
              <a:defRPr sz="1100">
                <a:solidFill>
                  <a:schemeClr val="lt1"/>
                </a:solidFill>
              </a:defRPr>
            </a:lvl7pPr>
            <a:lvl8pPr marL="3657600" lvl="7" indent="-228600" algn="l" rtl="0">
              <a:spcBef>
                <a:spcPts val="500"/>
              </a:spcBef>
              <a:spcAft>
                <a:spcPts val="0"/>
              </a:spcAft>
              <a:buSzPts val="700"/>
              <a:buNone/>
              <a:defRPr sz="1100">
                <a:solidFill>
                  <a:schemeClr val="lt1"/>
                </a:solidFill>
              </a:defRPr>
            </a:lvl8pPr>
            <a:lvl9pPr marL="4114800" lvl="8" indent="-228600" algn="l" rtl="0">
              <a:spcBef>
                <a:spcPts val="500"/>
              </a:spcBef>
              <a:spcAft>
                <a:spcPts val="500"/>
              </a:spcAft>
              <a:buSzPts val="700"/>
              <a:buNone/>
              <a:defRPr sz="1100">
                <a:solidFill>
                  <a:schemeClr val="lt1"/>
                </a:solidFill>
              </a:defRPr>
            </a:lvl9pPr>
          </a:lstStyle>
          <a:p>
            <a:endParaRPr/>
          </a:p>
        </p:txBody>
      </p:sp>
      <p:sp>
        <p:nvSpPr>
          <p:cNvPr id="89" name="Google Shape;89;p19"/>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0" name="Google Shape;90;p19"/>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1" name="Google Shape;91;p19"/>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685346" y="457200"/>
            <a:ext cx="7765200" cy="946500"/>
          </a:xfrm>
          <a:prstGeom prst="rect">
            <a:avLst/>
          </a:prstGeom>
          <a:noFill/>
          <a:ln>
            <a:noFill/>
          </a:ln>
          <a:effectLst>
            <a:outerShdw blurRad="25400">
              <a:srgbClr val="000000">
                <a:alpha val="45880"/>
              </a:srgbClr>
            </a:outerShdw>
          </a:effectLst>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20"/>
          <p:cNvSpPr txBox="1">
            <a:spLocks noGrp="1"/>
          </p:cNvSpPr>
          <p:nvPr>
            <p:ph type="body" idx="1"/>
          </p:nvPr>
        </p:nvSpPr>
        <p:spPr>
          <a:xfrm>
            <a:off x="685346" y="1557338"/>
            <a:ext cx="3642600" cy="27171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85750" algn="l" rtl="0">
              <a:lnSpc>
                <a:spcPct val="110000"/>
              </a:lnSpc>
              <a:spcBef>
                <a:spcPts val="300"/>
              </a:spcBef>
              <a:spcAft>
                <a:spcPts val="0"/>
              </a:spcAft>
              <a:buSzPts val="900"/>
              <a:buChar char="◈"/>
              <a:defRPr/>
            </a:lvl1pPr>
            <a:lvl2pPr marL="914400" lvl="1" indent="-285750" algn="l" rtl="0">
              <a:spcBef>
                <a:spcPts val="500"/>
              </a:spcBef>
              <a:spcAft>
                <a:spcPts val="0"/>
              </a:spcAft>
              <a:buSzPts val="900"/>
              <a:buChar char="🞚"/>
              <a:defRPr/>
            </a:lvl2pPr>
            <a:lvl3pPr marL="1371600" lvl="2" indent="-285750" algn="l" rtl="0">
              <a:spcBef>
                <a:spcPts val="500"/>
              </a:spcBef>
              <a:spcAft>
                <a:spcPts val="0"/>
              </a:spcAft>
              <a:buSzPts val="900"/>
              <a:buChar char="◈"/>
              <a:defRPr/>
            </a:lvl3pPr>
            <a:lvl4pPr marL="1828800" lvl="3" indent="-285750" algn="l" rtl="0">
              <a:spcBef>
                <a:spcPts val="500"/>
              </a:spcBef>
              <a:spcAft>
                <a:spcPts val="0"/>
              </a:spcAft>
              <a:buSzPts val="900"/>
              <a:buChar char="🞚"/>
              <a:defRPr/>
            </a:lvl4pPr>
            <a:lvl5pPr marL="2286000" lvl="4" indent="-285750" algn="l" rtl="0">
              <a:spcBef>
                <a:spcPts val="500"/>
              </a:spcBef>
              <a:spcAft>
                <a:spcPts val="0"/>
              </a:spcAft>
              <a:buSzPts val="900"/>
              <a:buChar char="◈"/>
              <a:defRPr/>
            </a:lvl5pPr>
            <a:lvl6pPr marL="2743200" lvl="5" indent="-285750" algn="l" rtl="0">
              <a:spcBef>
                <a:spcPts val="500"/>
              </a:spcBef>
              <a:spcAft>
                <a:spcPts val="0"/>
              </a:spcAft>
              <a:buSzPts val="900"/>
              <a:buChar char="◈"/>
              <a:defRPr/>
            </a:lvl6pPr>
            <a:lvl7pPr marL="3200400" lvl="6" indent="-285750" algn="l" rtl="0">
              <a:spcBef>
                <a:spcPts val="500"/>
              </a:spcBef>
              <a:spcAft>
                <a:spcPts val="0"/>
              </a:spcAft>
              <a:buSzPts val="900"/>
              <a:buChar char="◈"/>
              <a:defRPr/>
            </a:lvl7pPr>
            <a:lvl8pPr marL="3657600" lvl="7" indent="-285750" algn="l" rtl="0">
              <a:spcBef>
                <a:spcPts val="500"/>
              </a:spcBef>
              <a:spcAft>
                <a:spcPts val="0"/>
              </a:spcAft>
              <a:buSzPts val="900"/>
              <a:buChar char="◈"/>
              <a:defRPr/>
            </a:lvl8pPr>
            <a:lvl9pPr marL="4114800" lvl="8" indent="-285750" algn="l" rtl="0">
              <a:spcBef>
                <a:spcPts val="500"/>
              </a:spcBef>
              <a:spcAft>
                <a:spcPts val="500"/>
              </a:spcAft>
              <a:buSzPts val="900"/>
              <a:buChar char="◈"/>
              <a:defRPr/>
            </a:lvl9pPr>
          </a:lstStyle>
          <a:p>
            <a:endParaRPr/>
          </a:p>
        </p:txBody>
      </p:sp>
      <p:sp>
        <p:nvSpPr>
          <p:cNvPr id="95" name="Google Shape;95;p20"/>
          <p:cNvSpPr txBox="1">
            <a:spLocks noGrp="1"/>
          </p:cNvSpPr>
          <p:nvPr>
            <p:ph type="body" idx="2"/>
          </p:nvPr>
        </p:nvSpPr>
        <p:spPr>
          <a:xfrm>
            <a:off x="4808037" y="1557338"/>
            <a:ext cx="3642600" cy="27171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85750" algn="l" rtl="0">
              <a:lnSpc>
                <a:spcPct val="110000"/>
              </a:lnSpc>
              <a:spcBef>
                <a:spcPts val="300"/>
              </a:spcBef>
              <a:spcAft>
                <a:spcPts val="0"/>
              </a:spcAft>
              <a:buSzPts val="900"/>
              <a:buChar char="◈"/>
              <a:defRPr/>
            </a:lvl1pPr>
            <a:lvl2pPr marL="914400" lvl="1" indent="-285750" algn="l" rtl="0">
              <a:spcBef>
                <a:spcPts val="500"/>
              </a:spcBef>
              <a:spcAft>
                <a:spcPts val="0"/>
              </a:spcAft>
              <a:buSzPts val="900"/>
              <a:buChar char="🞚"/>
              <a:defRPr/>
            </a:lvl2pPr>
            <a:lvl3pPr marL="1371600" lvl="2" indent="-285750" algn="l" rtl="0">
              <a:spcBef>
                <a:spcPts val="500"/>
              </a:spcBef>
              <a:spcAft>
                <a:spcPts val="0"/>
              </a:spcAft>
              <a:buSzPts val="900"/>
              <a:buChar char="◈"/>
              <a:defRPr/>
            </a:lvl3pPr>
            <a:lvl4pPr marL="1828800" lvl="3" indent="-285750" algn="l" rtl="0">
              <a:spcBef>
                <a:spcPts val="500"/>
              </a:spcBef>
              <a:spcAft>
                <a:spcPts val="0"/>
              </a:spcAft>
              <a:buSzPts val="900"/>
              <a:buChar char="🞚"/>
              <a:defRPr/>
            </a:lvl4pPr>
            <a:lvl5pPr marL="2286000" lvl="4" indent="-285750" algn="l" rtl="0">
              <a:spcBef>
                <a:spcPts val="500"/>
              </a:spcBef>
              <a:spcAft>
                <a:spcPts val="0"/>
              </a:spcAft>
              <a:buSzPts val="900"/>
              <a:buChar char="◈"/>
              <a:defRPr/>
            </a:lvl5pPr>
            <a:lvl6pPr marL="2743200" lvl="5" indent="-285750" algn="l" rtl="0">
              <a:spcBef>
                <a:spcPts val="500"/>
              </a:spcBef>
              <a:spcAft>
                <a:spcPts val="0"/>
              </a:spcAft>
              <a:buSzPts val="900"/>
              <a:buChar char="◈"/>
              <a:defRPr/>
            </a:lvl6pPr>
            <a:lvl7pPr marL="3200400" lvl="6" indent="-285750" algn="l" rtl="0">
              <a:spcBef>
                <a:spcPts val="500"/>
              </a:spcBef>
              <a:spcAft>
                <a:spcPts val="0"/>
              </a:spcAft>
              <a:buSzPts val="900"/>
              <a:buChar char="◈"/>
              <a:defRPr/>
            </a:lvl7pPr>
            <a:lvl8pPr marL="3657600" lvl="7" indent="-285750" algn="l" rtl="0">
              <a:spcBef>
                <a:spcPts val="500"/>
              </a:spcBef>
              <a:spcAft>
                <a:spcPts val="0"/>
              </a:spcAft>
              <a:buSzPts val="900"/>
              <a:buChar char="◈"/>
              <a:defRPr/>
            </a:lvl8pPr>
            <a:lvl9pPr marL="4114800" lvl="8" indent="-285750" algn="l" rtl="0">
              <a:spcBef>
                <a:spcPts val="500"/>
              </a:spcBef>
              <a:spcAft>
                <a:spcPts val="500"/>
              </a:spcAft>
              <a:buSzPts val="900"/>
              <a:buChar char="◈"/>
              <a:defRPr/>
            </a:lvl9pPr>
          </a:lstStyle>
          <a:p>
            <a:endParaRPr/>
          </a:p>
        </p:txBody>
      </p:sp>
      <p:sp>
        <p:nvSpPr>
          <p:cNvPr id="96" name="Google Shape;96;p20"/>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9"/>
        <p:cNvGrpSpPr/>
        <p:nvPr/>
      </p:nvGrpSpPr>
      <p:grpSpPr>
        <a:xfrm>
          <a:off x="0" y="0"/>
          <a:ext cx="0" cy="0"/>
          <a:chOff x="0" y="0"/>
          <a:chExt cx="0" cy="0"/>
        </a:xfrm>
      </p:grpSpPr>
      <p:pic>
        <p:nvPicPr>
          <p:cNvPr id="100" name="Google Shape;100;p21" descr="Slate-V2-HD-compPhotoInset.png"/>
          <p:cNvPicPr preferRelativeResize="0"/>
          <p:nvPr/>
        </p:nvPicPr>
        <p:blipFill rotWithShape="1">
          <a:blip r:embed="rId2">
            <a:alphaModFix/>
          </a:blip>
          <a:srcRect/>
          <a:stretch/>
        </p:blipFill>
        <p:spPr>
          <a:xfrm>
            <a:off x="685346" y="1300879"/>
            <a:ext cx="3771901" cy="3074969"/>
          </a:xfrm>
          <a:prstGeom prst="rect">
            <a:avLst/>
          </a:prstGeom>
          <a:noFill/>
          <a:ln>
            <a:noFill/>
          </a:ln>
        </p:spPr>
      </p:pic>
      <p:pic>
        <p:nvPicPr>
          <p:cNvPr id="101" name="Google Shape;101;p21" descr="Slate-V2-HD-compPhotoInset.png"/>
          <p:cNvPicPr preferRelativeResize="0"/>
          <p:nvPr/>
        </p:nvPicPr>
        <p:blipFill rotWithShape="1">
          <a:blip r:embed="rId2">
            <a:alphaModFix/>
          </a:blip>
          <a:srcRect/>
          <a:stretch/>
        </p:blipFill>
        <p:spPr>
          <a:xfrm>
            <a:off x="4678768" y="1300879"/>
            <a:ext cx="3771901" cy="3074969"/>
          </a:xfrm>
          <a:prstGeom prst="rect">
            <a:avLst/>
          </a:prstGeom>
          <a:noFill/>
          <a:ln>
            <a:noFill/>
          </a:ln>
        </p:spPr>
      </p:pic>
      <p:sp>
        <p:nvSpPr>
          <p:cNvPr id="102" name="Google Shape;102;p21"/>
          <p:cNvSpPr txBox="1">
            <a:spLocks noGrp="1"/>
          </p:cNvSpPr>
          <p:nvPr>
            <p:ph type="title"/>
          </p:nvPr>
        </p:nvSpPr>
        <p:spPr>
          <a:xfrm>
            <a:off x="685346" y="457200"/>
            <a:ext cx="7765200" cy="727800"/>
          </a:xfrm>
          <a:prstGeom prst="rect">
            <a:avLst/>
          </a:prstGeom>
          <a:noFill/>
          <a:ln>
            <a:noFill/>
          </a:ln>
          <a:effectLst>
            <a:outerShdw blurRad="25400">
              <a:srgbClr val="000000">
                <a:alpha val="45880"/>
              </a:srgbClr>
            </a:outerShdw>
          </a:effectLst>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2"/>
              </a:buClr>
              <a:buSzPts val="3500"/>
              <a:buFont typeface="Sorts Mill Goudy"/>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3" name="Google Shape;103;p21"/>
          <p:cNvSpPr txBox="1">
            <a:spLocks noGrp="1"/>
          </p:cNvSpPr>
          <p:nvPr>
            <p:ph type="body" idx="1"/>
          </p:nvPr>
        </p:nvSpPr>
        <p:spPr>
          <a:xfrm>
            <a:off x="784510" y="1391365"/>
            <a:ext cx="3573600" cy="519300"/>
          </a:xfrm>
          <a:prstGeom prst="rect">
            <a:avLst/>
          </a:prstGeom>
          <a:noFill/>
          <a:ln>
            <a:noFill/>
          </a:ln>
          <a:effectLst>
            <a:outerShdw blurRad="25400">
              <a:srgbClr val="000000">
                <a:alpha val="45880"/>
              </a:srgbClr>
            </a:outerShdw>
          </a:effectLst>
        </p:spPr>
        <p:txBody>
          <a:bodyPr spcFirstLastPara="1" wrap="square" lIns="68575" tIns="34275" rIns="68575" bIns="34275" anchor="b" anchorCtr="0">
            <a:noAutofit/>
          </a:bodyPr>
          <a:lstStyle>
            <a:lvl1pPr marL="457200" lvl="0" indent="-228600" algn="ctr" rtl="0">
              <a:lnSpc>
                <a:spcPct val="110000"/>
              </a:lnSpc>
              <a:spcBef>
                <a:spcPts val="400"/>
              </a:spcBef>
              <a:spcAft>
                <a:spcPts val="0"/>
              </a:spcAft>
              <a:buSzPts val="1300"/>
              <a:buNone/>
              <a:defRPr sz="1800" b="0"/>
            </a:lvl1pPr>
            <a:lvl2pPr marL="914400" lvl="1" indent="-228600" algn="l" rtl="0">
              <a:spcBef>
                <a:spcPts val="500"/>
              </a:spcBef>
              <a:spcAft>
                <a:spcPts val="0"/>
              </a:spcAft>
              <a:buSzPts val="1100"/>
              <a:buNone/>
              <a:defRPr sz="1500" b="1"/>
            </a:lvl2pPr>
            <a:lvl3pPr marL="1371600" lvl="2" indent="-228600" algn="l" rtl="0">
              <a:spcBef>
                <a:spcPts val="500"/>
              </a:spcBef>
              <a:spcAft>
                <a:spcPts val="0"/>
              </a:spcAft>
              <a:buSzPts val="900"/>
              <a:buNone/>
              <a:defRPr sz="1400" b="1"/>
            </a:lvl3pPr>
            <a:lvl4pPr marL="1828800" lvl="3" indent="-228600" algn="l" rtl="0">
              <a:spcBef>
                <a:spcPts val="500"/>
              </a:spcBef>
              <a:spcAft>
                <a:spcPts val="0"/>
              </a:spcAft>
              <a:buSzPts val="800"/>
              <a:buNone/>
              <a:defRPr sz="1200" b="1"/>
            </a:lvl4pPr>
            <a:lvl5pPr marL="2286000" lvl="4" indent="-228600" algn="l" rtl="0">
              <a:spcBef>
                <a:spcPts val="500"/>
              </a:spcBef>
              <a:spcAft>
                <a:spcPts val="0"/>
              </a:spcAft>
              <a:buSzPts val="800"/>
              <a:buNone/>
              <a:defRPr sz="1200" b="1"/>
            </a:lvl5pPr>
            <a:lvl6pPr marL="2743200" lvl="5" indent="-228600" algn="l" rtl="0">
              <a:spcBef>
                <a:spcPts val="500"/>
              </a:spcBef>
              <a:spcAft>
                <a:spcPts val="0"/>
              </a:spcAft>
              <a:buSzPts val="800"/>
              <a:buNone/>
              <a:defRPr sz="1200" b="1"/>
            </a:lvl6pPr>
            <a:lvl7pPr marL="3200400" lvl="6" indent="-228600" algn="l" rtl="0">
              <a:spcBef>
                <a:spcPts val="500"/>
              </a:spcBef>
              <a:spcAft>
                <a:spcPts val="0"/>
              </a:spcAft>
              <a:buSzPts val="800"/>
              <a:buNone/>
              <a:defRPr sz="1200" b="1"/>
            </a:lvl7pPr>
            <a:lvl8pPr marL="3657600" lvl="7" indent="-228600" algn="l" rtl="0">
              <a:spcBef>
                <a:spcPts val="500"/>
              </a:spcBef>
              <a:spcAft>
                <a:spcPts val="0"/>
              </a:spcAft>
              <a:buSzPts val="800"/>
              <a:buNone/>
              <a:defRPr sz="1200" b="1"/>
            </a:lvl8pPr>
            <a:lvl9pPr marL="4114800" lvl="8" indent="-228600" algn="l" rtl="0">
              <a:spcBef>
                <a:spcPts val="500"/>
              </a:spcBef>
              <a:spcAft>
                <a:spcPts val="500"/>
              </a:spcAft>
              <a:buSzPts val="800"/>
              <a:buNone/>
              <a:defRPr sz="1200" b="1"/>
            </a:lvl9pPr>
          </a:lstStyle>
          <a:p>
            <a:endParaRPr/>
          </a:p>
        </p:txBody>
      </p:sp>
      <p:sp>
        <p:nvSpPr>
          <p:cNvPr id="104" name="Google Shape;104;p21"/>
          <p:cNvSpPr txBox="1">
            <a:spLocks noGrp="1"/>
          </p:cNvSpPr>
          <p:nvPr>
            <p:ph type="body" idx="2"/>
          </p:nvPr>
        </p:nvSpPr>
        <p:spPr>
          <a:xfrm>
            <a:off x="784510" y="2026577"/>
            <a:ext cx="3573600" cy="22827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85750" algn="l" rtl="0">
              <a:lnSpc>
                <a:spcPct val="110000"/>
              </a:lnSpc>
              <a:spcBef>
                <a:spcPts val="300"/>
              </a:spcBef>
              <a:spcAft>
                <a:spcPts val="0"/>
              </a:spcAft>
              <a:buSzPts val="900"/>
              <a:buChar char="◈"/>
              <a:defRPr sz="1400"/>
            </a:lvl1pPr>
            <a:lvl2pPr marL="914400" lvl="1" indent="-279400" algn="l" rtl="0">
              <a:spcBef>
                <a:spcPts val="500"/>
              </a:spcBef>
              <a:spcAft>
                <a:spcPts val="0"/>
              </a:spcAft>
              <a:buSzPts val="800"/>
              <a:buChar char="🞚"/>
              <a:defRPr sz="1200"/>
            </a:lvl2pPr>
            <a:lvl3pPr marL="1371600" lvl="2" indent="-273050" algn="l" rtl="0">
              <a:spcBef>
                <a:spcPts val="500"/>
              </a:spcBef>
              <a:spcAft>
                <a:spcPts val="0"/>
              </a:spcAft>
              <a:buSzPts val="700"/>
              <a:buChar char="◈"/>
              <a:defRPr sz="1100"/>
            </a:lvl3pPr>
            <a:lvl4pPr marL="1828800" lvl="3" indent="-266700" algn="l" rtl="0">
              <a:spcBef>
                <a:spcPts val="500"/>
              </a:spcBef>
              <a:spcAft>
                <a:spcPts val="0"/>
              </a:spcAft>
              <a:buSzPts val="600"/>
              <a:buChar char="🞚"/>
              <a:defRPr sz="900"/>
            </a:lvl4pPr>
            <a:lvl5pPr marL="2286000" lvl="4" indent="-266700" algn="l" rtl="0">
              <a:spcBef>
                <a:spcPts val="500"/>
              </a:spcBef>
              <a:spcAft>
                <a:spcPts val="0"/>
              </a:spcAft>
              <a:buSzPts val="600"/>
              <a:buChar char="◈"/>
              <a:defRPr sz="900"/>
            </a:lvl5pPr>
            <a:lvl6pPr marL="2743200" lvl="5" indent="-285750" algn="l" rtl="0">
              <a:spcBef>
                <a:spcPts val="500"/>
              </a:spcBef>
              <a:spcAft>
                <a:spcPts val="0"/>
              </a:spcAft>
              <a:buSzPts val="900"/>
              <a:buChar char="◈"/>
              <a:defRPr/>
            </a:lvl6pPr>
            <a:lvl7pPr marL="3200400" lvl="6" indent="-285750" algn="l" rtl="0">
              <a:spcBef>
                <a:spcPts val="500"/>
              </a:spcBef>
              <a:spcAft>
                <a:spcPts val="0"/>
              </a:spcAft>
              <a:buSzPts val="900"/>
              <a:buChar char="◈"/>
              <a:defRPr/>
            </a:lvl7pPr>
            <a:lvl8pPr marL="3657600" lvl="7" indent="-285750" algn="l" rtl="0">
              <a:spcBef>
                <a:spcPts val="500"/>
              </a:spcBef>
              <a:spcAft>
                <a:spcPts val="0"/>
              </a:spcAft>
              <a:buSzPts val="900"/>
              <a:buChar char="◈"/>
              <a:defRPr/>
            </a:lvl8pPr>
            <a:lvl9pPr marL="4114800" lvl="8" indent="-285750" algn="l" rtl="0">
              <a:spcBef>
                <a:spcPts val="500"/>
              </a:spcBef>
              <a:spcAft>
                <a:spcPts val="500"/>
              </a:spcAft>
              <a:buSzPts val="900"/>
              <a:buChar char="◈"/>
              <a:defRPr/>
            </a:lvl9pPr>
          </a:lstStyle>
          <a:p>
            <a:endParaRPr/>
          </a:p>
        </p:txBody>
      </p:sp>
      <p:sp>
        <p:nvSpPr>
          <p:cNvPr id="105" name="Google Shape;105;p21"/>
          <p:cNvSpPr txBox="1">
            <a:spLocks noGrp="1"/>
          </p:cNvSpPr>
          <p:nvPr>
            <p:ph type="body" idx="3"/>
          </p:nvPr>
        </p:nvSpPr>
        <p:spPr>
          <a:xfrm>
            <a:off x="4772374" y="1391364"/>
            <a:ext cx="3584700" cy="519300"/>
          </a:xfrm>
          <a:prstGeom prst="rect">
            <a:avLst/>
          </a:prstGeom>
          <a:noFill/>
          <a:ln>
            <a:noFill/>
          </a:ln>
          <a:effectLst>
            <a:outerShdw blurRad="25400">
              <a:srgbClr val="000000">
                <a:alpha val="45880"/>
              </a:srgbClr>
            </a:outerShdw>
          </a:effectLst>
        </p:spPr>
        <p:txBody>
          <a:bodyPr spcFirstLastPara="1" wrap="square" lIns="68575" tIns="34275" rIns="68575" bIns="34275" anchor="b" anchorCtr="0">
            <a:noAutofit/>
          </a:bodyPr>
          <a:lstStyle>
            <a:lvl1pPr marL="457200" lvl="0" indent="-228600" algn="ctr" rtl="0">
              <a:lnSpc>
                <a:spcPct val="110000"/>
              </a:lnSpc>
              <a:spcBef>
                <a:spcPts val="400"/>
              </a:spcBef>
              <a:spcAft>
                <a:spcPts val="0"/>
              </a:spcAft>
              <a:buSzPts val="1300"/>
              <a:buNone/>
              <a:defRPr sz="1800" b="0"/>
            </a:lvl1pPr>
            <a:lvl2pPr marL="914400" lvl="1" indent="-228600" algn="l" rtl="0">
              <a:spcBef>
                <a:spcPts val="500"/>
              </a:spcBef>
              <a:spcAft>
                <a:spcPts val="0"/>
              </a:spcAft>
              <a:buSzPts val="1100"/>
              <a:buNone/>
              <a:defRPr sz="1500" b="1"/>
            </a:lvl2pPr>
            <a:lvl3pPr marL="1371600" lvl="2" indent="-228600" algn="l" rtl="0">
              <a:spcBef>
                <a:spcPts val="500"/>
              </a:spcBef>
              <a:spcAft>
                <a:spcPts val="0"/>
              </a:spcAft>
              <a:buSzPts val="900"/>
              <a:buNone/>
              <a:defRPr sz="1400" b="1"/>
            </a:lvl3pPr>
            <a:lvl4pPr marL="1828800" lvl="3" indent="-228600" algn="l" rtl="0">
              <a:spcBef>
                <a:spcPts val="500"/>
              </a:spcBef>
              <a:spcAft>
                <a:spcPts val="0"/>
              </a:spcAft>
              <a:buSzPts val="800"/>
              <a:buNone/>
              <a:defRPr sz="1200" b="1"/>
            </a:lvl4pPr>
            <a:lvl5pPr marL="2286000" lvl="4" indent="-228600" algn="l" rtl="0">
              <a:spcBef>
                <a:spcPts val="500"/>
              </a:spcBef>
              <a:spcAft>
                <a:spcPts val="0"/>
              </a:spcAft>
              <a:buSzPts val="800"/>
              <a:buNone/>
              <a:defRPr sz="1200" b="1"/>
            </a:lvl5pPr>
            <a:lvl6pPr marL="2743200" lvl="5" indent="-228600" algn="l" rtl="0">
              <a:spcBef>
                <a:spcPts val="500"/>
              </a:spcBef>
              <a:spcAft>
                <a:spcPts val="0"/>
              </a:spcAft>
              <a:buSzPts val="800"/>
              <a:buNone/>
              <a:defRPr sz="1200" b="1"/>
            </a:lvl6pPr>
            <a:lvl7pPr marL="3200400" lvl="6" indent="-228600" algn="l" rtl="0">
              <a:spcBef>
                <a:spcPts val="500"/>
              </a:spcBef>
              <a:spcAft>
                <a:spcPts val="0"/>
              </a:spcAft>
              <a:buSzPts val="800"/>
              <a:buNone/>
              <a:defRPr sz="1200" b="1"/>
            </a:lvl7pPr>
            <a:lvl8pPr marL="3657600" lvl="7" indent="-228600" algn="l" rtl="0">
              <a:spcBef>
                <a:spcPts val="500"/>
              </a:spcBef>
              <a:spcAft>
                <a:spcPts val="0"/>
              </a:spcAft>
              <a:buSzPts val="800"/>
              <a:buNone/>
              <a:defRPr sz="1200" b="1"/>
            </a:lvl8pPr>
            <a:lvl9pPr marL="4114800" lvl="8" indent="-228600" algn="l" rtl="0">
              <a:spcBef>
                <a:spcPts val="500"/>
              </a:spcBef>
              <a:spcAft>
                <a:spcPts val="500"/>
              </a:spcAft>
              <a:buSzPts val="800"/>
              <a:buNone/>
              <a:defRPr sz="1200" b="1"/>
            </a:lvl9pPr>
          </a:lstStyle>
          <a:p>
            <a:endParaRPr/>
          </a:p>
        </p:txBody>
      </p:sp>
      <p:sp>
        <p:nvSpPr>
          <p:cNvPr id="106" name="Google Shape;106;p21"/>
          <p:cNvSpPr txBox="1">
            <a:spLocks noGrp="1"/>
          </p:cNvSpPr>
          <p:nvPr>
            <p:ph type="body" idx="4"/>
          </p:nvPr>
        </p:nvSpPr>
        <p:spPr>
          <a:xfrm>
            <a:off x="4772375" y="2026577"/>
            <a:ext cx="3584700" cy="22827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85750" algn="l" rtl="0">
              <a:lnSpc>
                <a:spcPct val="110000"/>
              </a:lnSpc>
              <a:spcBef>
                <a:spcPts val="300"/>
              </a:spcBef>
              <a:spcAft>
                <a:spcPts val="0"/>
              </a:spcAft>
              <a:buSzPts val="900"/>
              <a:buChar char="◈"/>
              <a:defRPr sz="1400"/>
            </a:lvl1pPr>
            <a:lvl2pPr marL="914400" lvl="1" indent="-279400" algn="l" rtl="0">
              <a:spcBef>
                <a:spcPts val="500"/>
              </a:spcBef>
              <a:spcAft>
                <a:spcPts val="0"/>
              </a:spcAft>
              <a:buSzPts val="800"/>
              <a:buChar char="🞚"/>
              <a:defRPr sz="1200"/>
            </a:lvl2pPr>
            <a:lvl3pPr marL="1371600" lvl="2" indent="-273050" algn="l" rtl="0">
              <a:spcBef>
                <a:spcPts val="500"/>
              </a:spcBef>
              <a:spcAft>
                <a:spcPts val="0"/>
              </a:spcAft>
              <a:buSzPts val="700"/>
              <a:buChar char="◈"/>
              <a:defRPr sz="1100"/>
            </a:lvl3pPr>
            <a:lvl4pPr marL="1828800" lvl="3" indent="-266700" algn="l" rtl="0">
              <a:spcBef>
                <a:spcPts val="500"/>
              </a:spcBef>
              <a:spcAft>
                <a:spcPts val="0"/>
              </a:spcAft>
              <a:buSzPts val="600"/>
              <a:buChar char="🞚"/>
              <a:defRPr sz="900"/>
            </a:lvl4pPr>
            <a:lvl5pPr marL="2286000" lvl="4" indent="-266700" algn="l" rtl="0">
              <a:spcBef>
                <a:spcPts val="500"/>
              </a:spcBef>
              <a:spcAft>
                <a:spcPts val="0"/>
              </a:spcAft>
              <a:buSzPts val="600"/>
              <a:buChar char="◈"/>
              <a:defRPr sz="900"/>
            </a:lvl5pPr>
            <a:lvl6pPr marL="2743200" lvl="5" indent="-285750" algn="l" rtl="0">
              <a:spcBef>
                <a:spcPts val="500"/>
              </a:spcBef>
              <a:spcAft>
                <a:spcPts val="0"/>
              </a:spcAft>
              <a:buSzPts val="900"/>
              <a:buChar char="◈"/>
              <a:defRPr/>
            </a:lvl6pPr>
            <a:lvl7pPr marL="3200400" lvl="6" indent="-285750" algn="l" rtl="0">
              <a:spcBef>
                <a:spcPts val="500"/>
              </a:spcBef>
              <a:spcAft>
                <a:spcPts val="0"/>
              </a:spcAft>
              <a:buSzPts val="900"/>
              <a:buChar char="◈"/>
              <a:defRPr/>
            </a:lvl7pPr>
            <a:lvl8pPr marL="3657600" lvl="7" indent="-285750" algn="l" rtl="0">
              <a:spcBef>
                <a:spcPts val="500"/>
              </a:spcBef>
              <a:spcAft>
                <a:spcPts val="0"/>
              </a:spcAft>
              <a:buSzPts val="900"/>
              <a:buChar char="◈"/>
              <a:defRPr/>
            </a:lvl8pPr>
            <a:lvl9pPr marL="4114800" lvl="8" indent="-285750" algn="l" rtl="0">
              <a:spcBef>
                <a:spcPts val="500"/>
              </a:spcBef>
              <a:spcAft>
                <a:spcPts val="500"/>
              </a:spcAft>
              <a:buSzPts val="900"/>
              <a:buChar char="◈"/>
              <a:defRPr/>
            </a:lvl9pPr>
          </a:lstStyle>
          <a:p>
            <a:endParaRPr/>
          </a:p>
        </p:txBody>
      </p:sp>
      <p:sp>
        <p:nvSpPr>
          <p:cNvPr id="107" name="Google Shape;107;p21"/>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8" name="Google Shape;108;p21"/>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9" name="Google Shape;109;p21"/>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685346" y="457200"/>
            <a:ext cx="7765200" cy="942900"/>
          </a:xfrm>
          <a:prstGeom prst="rect">
            <a:avLst/>
          </a:prstGeom>
          <a:noFill/>
          <a:ln>
            <a:noFill/>
          </a:ln>
          <a:effectLst>
            <a:outerShdw blurRad="25400">
              <a:srgbClr val="000000">
                <a:alpha val="45880"/>
              </a:srgbClr>
            </a:outerShdw>
          </a:effectLst>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2"/>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3" name="Google Shape;113;p22"/>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4" name="Google Shape;114;p22"/>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5"/>
        <p:cNvGrpSpPr/>
        <p:nvPr/>
      </p:nvGrpSpPr>
      <p:grpSpPr>
        <a:xfrm>
          <a:off x="0" y="0"/>
          <a:ext cx="0" cy="0"/>
          <a:chOff x="0" y="0"/>
          <a:chExt cx="0" cy="0"/>
        </a:xfrm>
      </p:grpSpPr>
      <p:sp>
        <p:nvSpPr>
          <p:cNvPr id="116" name="Google Shape;116;p23"/>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685346" y="457200"/>
            <a:ext cx="2780100" cy="1366500"/>
          </a:xfrm>
          <a:prstGeom prst="rect">
            <a:avLst/>
          </a:prstGeom>
          <a:noFill/>
          <a:ln>
            <a:noFill/>
          </a:ln>
          <a:effectLst>
            <a:outerShdw blurRad="25400">
              <a:srgbClr val="000000">
                <a:alpha val="45880"/>
              </a:srgbClr>
            </a:outerShdw>
          </a:effectLst>
        </p:spPr>
        <p:txBody>
          <a:bodyPr spcFirstLastPara="1" wrap="square" lIns="68575" tIns="34275" rIns="68575" bIns="34275" anchor="b" anchorCtr="0">
            <a:normAutofit/>
          </a:bodyPr>
          <a:lstStyle>
            <a:lvl1pPr lvl="0" algn="ctr" rtl="0">
              <a:lnSpc>
                <a:spcPct val="90000"/>
              </a:lnSpc>
              <a:spcBef>
                <a:spcPts val="0"/>
              </a:spcBef>
              <a:spcAft>
                <a:spcPts val="0"/>
              </a:spcAft>
              <a:buClr>
                <a:schemeClr val="lt2"/>
              </a:buClr>
              <a:buSzPts val="2100"/>
              <a:buFont typeface="Sorts Mill Goudy"/>
              <a:buNone/>
              <a:defRPr sz="21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a:off x="3641725" y="457200"/>
            <a:ext cx="4809000" cy="38100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85750" algn="l" rtl="0">
              <a:lnSpc>
                <a:spcPct val="110000"/>
              </a:lnSpc>
              <a:spcBef>
                <a:spcPts val="300"/>
              </a:spcBef>
              <a:spcAft>
                <a:spcPts val="0"/>
              </a:spcAft>
              <a:buSzPts val="900"/>
              <a:buChar char="◈"/>
              <a:defRPr/>
            </a:lvl1pPr>
            <a:lvl2pPr marL="914400" lvl="1" indent="-285750" algn="l" rtl="0">
              <a:spcBef>
                <a:spcPts val="500"/>
              </a:spcBef>
              <a:spcAft>
                <a:spcPts val="0"/>
              </a:spcAft>
              <a:buSzPts val="900"/>
              <a:buChar char="🞚"/>
              <a:defRPr/>
            </a:lvl2pPr>
            <a:lvl3pPr marL="1371600" lvl="2" indent="-285750" algn="l" rtl="0">
              <a:spcBef>
                <a:spcPts val="500"/>
              </a:spcBef>
              <a:spcAft>
                <a:spcPts val="0"/>
              </a:spcAft>
              <a:buSzPts val="900"/>
              <a:buChar char="◈"/>
              <a:defRPr/>
            </a:lvl3pPr>
            <a:lvl4pPr marL="1828800" lvl="3" indent="-285750" algn="l" rtl="0">
              <a:spcBef>
                <a:spcPts val="500"/>
              </a:spcBef>
              <a:spcAft>
                <a:spcPts val="0"/>
              </a:spcAft>
              <a:buSzPts val="900"/>
              <a:buChar char="🞚"/>
              <a:defRPr/>
            </a:lvl4pPr>
            <a:lvl5pPr marL="2286000" lvl="4" indent="-285750" algn="l" rtl="0">
              <a:spcBef>
                <a:spcPts val="500"/>
              </a:spcBef>
              <a:spcAft>
                <a:spcPts val="0"/>
              </a:spcAft>
              <a:buSzPts val="900"/>
              <a:buChar char="◈"/>
              <a:defRPr/>
            </a:lvl5pPr>
            <a:lvl6pPr marL="2743200" lvl="5" indent="-285750" algn="l" rtl="0">
              <a:spcBef>
                <a:spcPts val="500"/>
              </a:spcBef>
              <a:spcAft>
                <a:spcPts val="0"/>
              </a:spcAft>
              <a:buSzPts val="900"/>
              <a:buChar char="◈"/>
              <a:defRPr/>
            </a:lvl6pPr>
            <a:lvl7pPr marL="3200400" lvl="6" indent="-285750" algn="l" rtl="0">
              <a:spcBef>
                <a:spcPts val="500"/>
              </a:spcBef>
              <a:spcAft>
                <a:spcPts val="0"/>
              </a:spcAft>
              <a:buSzPts val="900"/>
              <a:buChar char="◈"/>
              <a:defRPr/>
            </a:lvl7pPr>
            <a:lvl8pPr marL="3657600" lvl="7" indent="-285750" algn="l" rtl="0">
              <a:spcBef>
                <a:spcPts val="500"/>
              </a:spcBef>
              <a:spcAft>
                <a:spcPts val="0"/>
              </a:spcAft>
              <a:buSzPts val="900"/>
              <a:buChar char="◈"/>
              <a:defRPr/>
            </a:lvl8pPr>
            <a:lvl9pPr marL="4114800" lvl="8" indent="-285750" algn="l" rtl="0">
              <a:spcBef>
                <a:spcPts val="500"/>
              </a:spcBef>
              <a:spcAft>
                <a:spcPts val="500"/>
              </a:spcAft>
              <a:buSzPts val="900"/>
              <a:buChar char="◈"/>
              <a:defRPr/>
            </a:lvl9pPr>
          </a:lstStyle>
          <a:p>
            <a:endParaRPr/>
          </a:p>
        </p:txBody>
      </p:sp>
      <p:sp>
        <p:nvSpPr>
          <p:cNvPr id="122" name="Google Shape;122;p24"/>
          <p:cNvSpPr txBox="1">
            <a:spLocks noGrp="1"/>
          </p:cNvSpPr>
          <p:nvPr>
            <p:ph type="body" idx="2"/>
          </p:nvPr>
        </p:nvSpPr>
        <p:spPr>
          <a:xfrm>
            <a:off x="685346" y="2005013"/>
            <a:ext cx="2780100" cy="22623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28600" algn="ctr" rtl="0">
              <a:lnSpc>
                <a:spcPct val="110000"/>
              </a:lnSpc>
              <a:spcBef>
                <a:spcPts val="200"/>
              </a:spcBef>
              <a:spcAft>
                <a:spcPts val="0"/>
              </a:spcAft>
              <a:buSzPts val="800"/>
              <a:buNone/>
              <a:defRPr sz="1200"/>
            </a:lvl1pPr>
            <a:lvl2pPr marL="914400" lvl="1" indent="-228600" algn="l" rtl="0">
              <a:spcBef>
                <a:spcPts val="500"/>
              </a:spcBef>
              <a:spcAft>
                <a:spcPts val="0"/>
              </a:spcAft>
              <a:buSzPts val="600"/>
              <a:buNone/>
              <a:defRPr sz="900"/>
            </a:lvl2pPr>
            <a:lvl3pPr marL="1371600" lvl="2" indent="-228600" algn="l" rtl="0">
              <a:spcBef>
                <a:spcPts val="500"/>
              </a:spcBef>
              <a:spcAft>
                <a:spcPts val="0"/>
              </a:spcAft>
              <a:buSzPts val="500"/>
              <a:buNone/>
              <a:defRPr sz="800"/>
            </a:lvl3pPr>
            <a:lvl4pPr marL="1828800" lvl="3" indent="-228600" algn="l" rtl="0">
              <a:spcBef>
                <a:spcPts val="500"/>
              </a:spcBef>
              <a:spcAft>
                <a:spcPts val="0"/>
              </a:spcAft>
              <a:buSzPts val="500"/>
              <a:buNone/>
              <a:defRPr sz="700"/>
            </a:lvl4pPr>
            <a:lvl5pPr marL="2286000" lvl="4" indent="-228600" algn="l" rtl="0">
              <a:spcBef>
                <a:spcPts val="500"/>
              </a:spcBef>
              <a:spcAft>
                <a:spcPts val="0"/>
              </a:spcAft>
              <a:buSzPts val="500"/>
              <a:buNone/>
              <a:defRPr sz="700"/>
            </a:lvl5pPr>
            <a:lvl6pPr marL="2743200" lvl="5" indent="-228600" algn="l" rtl="0">
              <a:spcBef>
                <a:spcPts val="500"/>
              </a:spcBef>
              <a:spcAft>
                <a:spcPts val="0"/>
              </a:spcAft>
              <a:buSzPts val="500"/>
              <a:buNone/>
              <a:defRPr sz="700"/>
            </a:lvl6pPr>
            <a:lvl7pPr marL="3200400" lvl="6" indent="-228600" algn="l" rtl="0">
              <a:spcBef>
                <a:spcPts val="500"/>
              </a:spcBef>
              <a:spcAft>
                <a:spcPts val="0"/>
              </a:spcAft>
              <a:buSzPts val="500"/>
              <a:buNone/>
              <a:defRPr sz="700"/>
            </a:lvl7pPr>
            <a:lvl8pPr marL="3657600" lvl="7" indent="-228600" algn="l" rtl="0">
              <a:spcBef>
                <a:spcPts val="500"/>
              </a:spcBef>
              <a:spcAft>
                <a:spcPts val="0"/>
              </a:spcAft>
              <a:buSzPts val="500"/>
              <a:buNone/>
              <a:defRPr sz="700"/>
            </a:lvl8pPr>
            <a:lvl9pPr marL="4114800" lvl="8" indent="-228600" algn="l" rtl="0">
              <a:spcBef>
                <a:spcPts val="500"/>
              </a:spcBef>
              <a:spcAft>
                <a:spcPts val="500"/>
              </a:spcAft>
              <a:buSzPts val="500"/>
              <a:buNone/>
              <a:defRPr sz="700"/>
            </a:lvl9pPr>
          </a:lstStyle>
          <a:p>
            <a:endParaRPr/>
          </a:p>
        </p:txBody>
      </p:sp>
      <p:sp>
        <p:nvSpPr>
          <p:cNvPr id="123" name="Google Shape;123;p24"/>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5" name="Google Shape;125;p24"/>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6"/>
        <p:cNvGrpSpPr/>
        <p:nvPr/>
      </p:nvGrpSpPr>
      <p:grpSpPr>
        <a:xfrm>
          <a:off x="0" y="0"/>
          <a:ext cx="0" cy="0"/>
          <a:chOff x="0" y="0"/>
          <a:chExt cx="0" cy="0"/>
        </a:xfrm>
      </p:grpSpPr>
      <p:pic>
        <p:nvPicPr>
          <p:cNvPr id="127" name="Google Shape;127;p25" descr="Slate-V2-HD-vertPhotoInset.png"/>
          <p:cNvPicPr preferRelativeResize="0"/>
          <p:nvPr/>
        </p:nvPicPr>
        <p:blipFill rotWithShape="1">
          <a:blip r:embed="rId2">
            <a:alphaModFix/>
          </a:blip>
          <a:srcRect/>
          <a:stretch/>
        </p:blipFill>
        <p:spPr>
          <a:xfrm>
            <a:off x="5470249" y="457200"/>
            <a:ext cx="2688125" cy="3903625"/>
          </a:xfrm>
          <a:prstGeom prst="rect">
            <a:avLst/>
          </a:prstGeom>
          <a:noFill/>
          <a:ln>
            <a:noFill/>
          </a:ln>
        </p:spPr>
      </p:pic>
      <p:sp>
        <p:nvSpPr>
          <p:cNvPr id="128" name="Google Shape;128;p25"/>
          <p:cNvSpPr txBox="1">
            <a:spLocks noGrp="1"/>
          </p:cNvSpPr>
          <p:nvPr>
            <p:ph type="title"/>
          </p:nvPr>
        </p:nvSpPr>
        <p:spPr>
          <a:xfrm>
            <a:off x="685346" y="572776"/>
            <a:ext cx="4281000" cy="1256700"/>
          </a:xfrm>
          <a:prstGeom prst="rect">
            <a:avLst/>
          </a:prstGeom>
          <a:noFill/>
          <a:ln>
            <a:noFill/>
          </a:ln>
          <a:effectLst>
            <a:outerShdw blurRad="25400">
              <a:srgbClr val="000000">
                <a:alpha val="45880"/>
              </a:srgbClr>
            </a:outerShdw>
          </a:effectLst>
        </p:spPr>
        <p:txBody>
          <a:bodyPr spcFirstLastPara="1" wrap="square" lIns="68575" tIns="34275" rIns="68575" bIns="34275" anchor="b" anchorCtr="0">
            <a:noAutofit/>
          </a:bodyPr>
          <a:lstStyle>
            <a:lvl1pPr lvl="0" algn="ctr" rtl="0">
              <a:lnSpc>
                <a:spcPct val="90000"/>
              </a:lnSpc>
              <a:spcBef>
                <a:spcPts val="0"/>
              </a:spcBef>
              <a:spcAft>
                <a:spcPts val="0"/>
              </a:spcAft>
              <a:buClr>
                <a:schemeClr val="lt2"/>
              </a:buClr>
              <a:buSzPts val="2400"/>
              <a:buFont typeface="Sorts Mill Goudy"/>
              <a:buNone/>
              <a:defRPr sz="24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9" name="Google Shape;129;p25"/>
          <p:cNvSpPr>
            <a:spLocks noGrp="1"/>
          </p:cNvSpPr>
          <p:nvPr>
            <p:ph type="pic" idx="2"/>
          </p:nvPr>
        </p:nvSpPr>
        <p:spPr>
          <a:xfrm>
            <a:off x="5581913" y="572776"/>
            <a:ext cx="2456700" cy="3684600"/>
          </a:xfrm>
          <a:prstGeom prst="rect">
            <a:avLst/>
          </a:prstGeom>
          <a:noFill/>
          <a:ln>
            <a:noFill/>
          </a:ln>
          <a:effectLst>
            <a:outerShdw blurRad="38100" dist="25400" dir="4440000">
              <a:srgbClr val="000000">
                <a:alpha val="35690"/>
              </a:srgbClr>
            </a:outerShdw>
          </a:effectLst>
        </p:spPr>
      </p:sp>
      <p:sp>
        <p:nvSpPr>
          <p:cNvPr id="130" name="Google Shape;130;p25"/>
          <p:cNvSpPr txBox="1">
            <a:spLocks noGrp="1"/>
          </p:cNvSpPr>
          <p:nvPr>
            <p:ph type="body" idx="1"/>
          </p:nvPr>
        </p:nvSpPr>
        <p:spPr>
          <a:xfrm>
            <a:off x="1105274" y="2009774"/>
            <a:ext cx="3441000" cy="23517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28600" algn="ctr" rtl="0">
              <a:lnSpc>
                <a:spcPct val="110000"/>
              </a:lnSpc>
              <a:spcBef>
                <a:spcPts val="200"/>
              </a:spcBef>
              <a:spcAft>
                <a:spcPts val="0"/>
              </a:spcAft>
              <a:buSzPts val="800"/>
              <a:buNone/>
              <a:defRPr sz="1200"/>
            </a:lvl1pPr>
            <a:lvl2pPr marL="914400" lvl="1" indent="-228600" algn="l" rtl="0">
              <a:spcBef>
                <a:spcPts val="500"/>
              </a:spcBef>
              <a:spcAft>
                <a:spcPts val="0"/>
              </a:spcAft>
              <a:buSzPts val="600"/>
              <a:buNone/>
              <a:defRPr sz="900"/>
            </a:lvl2pPr>
            <a:lvl3pPr marL="1371600" lvl="2" indent="-228600" algn="l" rtl="0">
              <a:spcBef>
                <a:spcPts val="500"/>
              </a:spcBef>
              <a:spcAft>
                <a:spcPts val="0"/>
              </a:spcAft>
              <a:buSzPts val="500"/>
              <a:buNone/>
              <a:defRPr sz="800"/>
            </a:lvl3pPr>
            <a:lvl4pPr marL="1828800" lvl="3" indent="-228600" algn="l" rtl="0">
              <a:spcBef>
                <a:spcPts val="500"/>
              </a:spcBef>
              <a:spcAft>
                <a:spcPts val="0"/>
              </a:spcAft>
              <a:buSzPts val="500"/>
              <a:buNone/>
              <a:defRPr sz="700"/>
            </a:lvl4pPr>
            <a:lvl5pPr marL="2286000" lvl="4" indent="-228600" algn="l" rtl="0">
              <a:spcBef>
                <a:spcPts val="500"/>
              </a:spcBef>
              <a:spcAft>
                <a:spcPts val="0"/>
              </a:spcAft>
              <a:buSzPts val="500"/>
              <a:buNone/>
              <a:defRPr sz="700"/>
            </a:lvl5pPr>
            <a:lvl6pPr marL="2743200" lvl="5" indent="-228600" algn="l" rtl="0">
              <a:spcBef>
                <a:spcPts val="500"/>
              </a:spcBef>
              <a:spcAft>
                <a:spcPts val="0"/>
              </a:spcAft>
              <a:buSzPts val="500"/>
              <a:buNone/>
              <a:defRPr sz="700"/>
            </a:lvl6pPr>
            <a:lvl7pPr marL="3200400" lvl="6" indent="-228600" algn="l" rtl="0">
              <a:spcBef>
                <a:spcPts val="500"/>
              </a:spcBef>
              <a:spcAft>
                <a:spcPts val="0"/>
              </a:spcAft>
              <a:buSzPts val="500"/>
              <a:buNone/>
              <a:defRPr sz="700"/>
            </a:lvl7pPr>
            <a:lvl8pPr marL="3657600" lvl="7" indent="-228600" algn="l" rtl="0">
              <a:spcBef>
                <a:spcPts val="500"/>
              </a:spcBef>
              <a:spcAft>
                <a:spcPts val="0"/>
              </a:spcAft>
              <a:buSzPts val="500"/>
              <a:buNone/>
              <a:defRPr sz="700"/>
            </a:lvl8pPr>
            <a:lvl9pPr marL="4114800" lvl="8" indent="-228600" algn="l" rtl="0">
              <a:spcBef>
                <a:spcPts val="500"/>
              </a:spcBef>
              <a:spcAft>
                <a:spcPts val="500"/>
              </a:spcAft>
              <a:buSzPts val="500"/>
              <a:buNone/>
              <a:defRPr sz="700"/>
            </a:lvl9pPr>
          </a:lstStyle>
          <a:p>
            <a:endParaRPr/>
          </a:p>
        </p:txBody>
      </p:sp>
      <p:sp>
        <p:nvSpPr>
          <p:cNvPr id="131" name="Google Shape;131;p25"/>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2" name="Google Shape;132;p25"/>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3" name="Google Shape;133;p25"/>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34"/>
        <p:cNvGrpSpPr/>
        <p:nvPr/>
      </p:nvGrpSpPr>
      <p:grpSpPr>
        <a:xfrm>
          <a:off x="0" y="0"/>
          <a:ext cx="0" cy="0"/>
          <a:chOff x="0" y="0"/>
          <a:chExt cx="0" cy="0"/>
        </a:xfrm>
      </p:grpSpPr>
      <p:pic>
        <p:nvPicPr>
          <p:cNvPr id="135" name="Google Shape;135;p26" descr="Slate-V2-HD-panoPhotoInset.png"/>
          <p:cNvPicPr preferRelativeResize="0"/>
          <p:nvPr/>
        </p:nvPicPr>
        <p:blipFill rotWithShape="1">
          <a:blip r:embed="rId2">
            <a:alphaModFix/>
          </a:blip>
          <a:srcRect/>
          <a:stretch/>
        </p:blipFill>
        <p:spPr>
          <a:xfrm>
            <a:off x="760412" y="410855"/>
            <a:ext cx="7606349" cy="2862605"/>
          </a:xfrm>
          <a:prstGeom prst="rect">
            <a:avLst/>
          </a:prstGeom>
          <a:noFill/>
          <a:ln>
            <a:noFill/>
          </a:ln>
        </p:spPr>
      </p:pic>
      <p:sp>
        <p:nvSpPr>
          <p:cNvPr id="136" name="Google Shape;136;p26"/>
          <p:cNvSpPr txBox="1">
            <a:spLocks noGrp="1"/>
          </p:cNvSpPr>
          <p:nvPr>
            <p:ph type="title"/>
          </p:nvPr>
        </p:nvSpPr>
        <p:spPr>
          <a:xfrm>
            <a:off x="685354" y="3423941"/>
            <a:ext cx="7766400" cy="407700"/>
          </a:xfrm>
          <a:prstGeom prst="rect">
            <a:avLst/>
          </a:prstGeom>
          <a:noFill/>
          <a:ln>
            <a:noFill/>
          </a:ln>
          <a:effectLst>
            <a:outerShdw blurRad="25400">
              <a:srgbClr val="000000">
                <a:alpha val="45880"/>
              </a:srgbClr>
            </a:outerShdw>
          </a:effectLst>
        </p:spPr>
        <p:txBody>
          <a:bodyPr spcFirstLastPara="1" wrap="square" lIns="68575" tIns="34275" rIns="68575" bIns="34275" anchor="b" anchorCtr="0">
            <a:normAutofit/>
          </a:bodyPr>
          <a:lstStyle>
            <a:lvl1pPr lvl="0" algn="ctr" rtl="0">
              <a:lnSpc>
                <a:spcPct val="90000"/>
              </a:lnSpc>
              <a:spcBef>
                <a:spcPts val="0"/>
              </a:spcBef>
              <a:spcAft>
                <a:spcPts val="0"/>
              </a:spcAft>
              <a:buClr>
                <a:schemeClr val="lt2"/>
              </a:buClr>
              <a:buSzPts val="2100"/>
              <a:buFont typeface="Sorts Mill Goudy"/>
              <a:buNone/>
              <a:defRPr sz="21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7" name="Google Shape;137;p26"/>
          <p:cNvSpPr>
            <a:spLocks noGrp="1"/>
          </p:cNvSpPr>
          <p:nvPr>
            <p:ph type="pic" idx="2"/>
          </p:nvPr>
        </p:nvSpPr>
        <p:spPr>
          <a:xfrm>
            <a:off x="877012" y="521257"/>
            <a:ext cx="7383900" cy="2644200"/>
          </a:xfrm>
          <a:prstGeom prst="rect">
            <a:avLst/>
          </a:prstGeom>
          <a:noFill/>
          <a:ln>
            <a:noFill/>
          </a:ln>
          <a:effectLst>
            <a:outerShdw blurRad="38100" dist="25400" dir="4440000">
              <a:srgbClr val="000000">
                <a:alpha val="35690"/>
              </a:srgbClr>
            </a:outerShdw>
          </a:effectLst>
        </p:spPr>
      </p:sp>
      <p:sp>
        <p:nvSpPr>
          <p:cNvPr id="138" name="Google Shape;138;p26"/>
          <p:cNvSpPr txBox="1">
            <a:spLocks noGrp="1"/>
          </p:cNvSpPr>
          <p:nvPr>
            <p:ph type="body" idx="1"/>
          </p:nvPr>
        </p:nvSpPr>
        <p:spPr>
          <a:xfrm>
            <a:off x="685346" y="3935796"/>
            <a:ext cx="7765200" cy="4077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28600" algn="ctr" rtl="0">
              <a:lnSpc>
                <a:spcPct val="110000"/>
              </a:lnSpc>
              <a:spcBef>
                <a:spcPts val="200"/>
              </a:spcBef>
              <a:spcAft>
                <a:spcPts val="0"/>
              </a:spcAft>
              <a:buSzPts val="800"/>
              <a:buNone/>
              <a:defRPr sz="1200"/>
            </a:lvl1pPr>
            <a:lvl2pPr marL="914400" lvl="1" indent="-228600" algn="l" rtl="0">
              <a:spcBef>
                <a:spcPts val="500"/>
              </a:spcBef>
              <a:spcAft>
                <a:spcPts val="0"/>
              </a:spcAft>
              <a:buSzPts val="700"/>
              <a:buNone/>
              <a:defRPr sz="1100"/>
            </a:lvl2pPr>
            <a:lvl3pPr marL="1371600" lvl="2" indent="-228600" algn="l" rtl="0">
              <a:spcBef>
                <a:spcPts val="500"/>
              </a:spcBef>
              <a:spcAft>
                <a:spcPts val="0"/>
              </a:spcAft>
              <a:buSzPts val="600"/>
              <a:buNone/>
              <a:defRPr sz="900"/>
            </a:lvl3pPr>
            <a:lvl4pPr marL="1828800" lvl="3" indent="-228600" algn="l" rtl="0">
              <a:spcBef>
                <a:spcPts val="500"/>
              </a:spcBef>
              <a:spcAft>
                <a:spcPts val="0"/>
              </a:spcAft>
              <a:buSzPts val="500"/>
              <a:buNone/>
              <a:defRPr sz="800"/>
            </a:lvl4pPr>
            <a:lvl5pPr marL="2286000" lvl="4" indent="-228600" algn="l" rtl="0">
              <a:spcBef>
                <a:spcPts val="500"/>
              </a:spcBef>
              <a:spcAft>
                <a:spcPts val="0"/>
              </a:spcAft>
              <a:buSzPts val="500"/>
              <a:buNone/>
              <a:defRPr sz="800"/>
            </a:lvl5pPr>
            <a:lvl6pPr marL="2743200" lvl="5" indent="-228600" algn="l" rtl="0">
              <a:spcBef>
                <a:spcPts val="500"/>
              </a:spcBef>
              <a:spcAft>
                <a:spcPts val="0"/>
              </a:spcAft>
              <a:buSzPts val="500"/>
              <a:buNone/>
              <a:defRPr sz="800"/>
            </a:lvl6pPr>
            <a:lvl7pPr marL="3200400" lvl="6" indent="-228600" algn="l" rtl="0">
              <a:spcBef>
                <a:spcPts val="500"/>
              </a:spcBef>
              <a:spcAft>
                <a:spcPts val="0"/>
              </a:spcAft>
              <a:buSzPts val="500"/>
              <a:buNone/>
              <a:defRPr sz="800"/>
            </a:lvl7pPr>
            <a:lvl8pPr marL="3657600" lvl="7" indent="-228600" algn="l" rtl="0">
              <a:spcBef>
                <a:spcPts val="500"/>
              </a:spcBef>
              <a:spcAft>
                <a:spcPts val="0"/>
              </a:spcAft>
              <a:buSzPts val="500"/>
              <a:buNone/>
              <a:defRPr sz="800"/>
            </a:lvl8pPr>
            <a:lvl9pPr marL="4114800" lvl="8" indent="-228600" algn="l" rtl="0">
              <a:spcBef>
                <a:spcPts val="500"/>
              </a:spcBef>
              <a:spcAft>
                <a:spcPts val="500"/>
              </a:spcAft>
              <a:buSzPts val="500"/>
              <a:buNone/>
              <a:defRPr sz="800"/>
            </a:lvl9pPr>
          </a:lstStyle>
          <a:p>
            <a:endParaRPr/>
          </a:p>
        </p:txBody>
      </p:sp>
      <p:sp>
        <p:nvSpPr>
          <p:cNvPr id="139" name="Google Shape;139;p26"/>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0" name="Google Shape;140;p26"/>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1" name="Google Shape;141;p26"/>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685346" y="456328"/>
            <a:ext cx="7765200" cy="2650800"/>
          </a:xfrm>
          <a:prstGeom prst="rect">
            <a:avLst/>
          </a:prstGeom>
          <a:noFill/>
          <a:ln>
            <a:noFill/>
          </a:ln>
          <a:effectLst>
            <a:outerShdw blurRad="25400">
              <a:srgbClr val="000000">
                <a:alpha val="45880"/>
              </a:srgbClr>
            </a:outerShdw>
          </a:effectLst>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2"/>
              </a:buClr>
              <a:buSzPts val="3000"/>
              <a:buFont typeface="Sorts Mill Goudy"/>
              <a:buNone/>
              <a:defRPr sz="30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4" name="Google Shape;144;p27"/>
          <p:cNvSpPr txBox="1">
            <a:spLocks noGrp="1"/>
          </p:cNvSpPr>
          <p:nvPr>
            <p:ph type="body" idx="1"/>
          </p:nvPr>
        </p:nvSpPr>
        <p:spPr>
          <a:xfrm>
            <a:off x="685346" y="3221385"/>
            <a:ext cx="7765200" cy="1126500"/>
          </a:xfrm>
          <a:prstGeom prst="rect">
            <a:avLst/>
          </a:prstGeom>
          <a:noFill/>
          <a:ln>
            <a:noFill/>
          </a:ln>
          <a:effectLst>
            <a:outerShdw blurRad="25400">
              <a:srgbClr val="000000">
                <a:alpha val="45880"/>
              </a:srgbClr>
            </a:outerShdw>
          </a:effectLst>
        </p:spPr>
        <p:txBody>
          <a:bodyPr spcFirstLastPara="1" wrap="square" lIns="68575" tIns="34275" rIns="68575" bIns="34275" anchor="ctr" anchorCtr="0">
            <a:normAutofit/>
          </a:bodyPr>
          <a:lstStyle>
            <a:lvl1pPr marL="457200" lvl="0" indent="-228600" algn="ctr" rtl="0">
              <a:lnSpc>
                <a:spcPct val="110000"/>
              </a:lnSpc>
              <a:spcBef>
                <a:spcPts val="200"/>
              </a:spcBef>
              <a:spcAft>
                <a:spcPts val="0"/>
              </a:spcAft>
              <a:buSzPts val="800"/>
              <a:buNone/>
              <a:defRPr sz="1200"/>
            </a:lvl1pPr>
            <a:lvl2pPr marL="914400" lvl="1" indent="-228600" algn="l" rtl="0">
              <a:spcBef>
                <a:spcPts val="500"/>
              </a:spcBef>
              <a:spcAft>
                <a:spcPts val="0"/>
              </a:spcAft>
              <a:buSzPts val="700"/>
              <a:buNone/>
              <a:defRPr sz="1100"/>
            </a:lvl2pPr>
            <a:lvl3pPr marL="1371600" lvl="2" indent="-228600" algn="l" rtl="0">
              <a:spcBef>
                <a:spcPts val="500"/>
              </a:spcBef>
              <a:spcAft>
                <a:spcPts val="0"/>
              </a:spcAft>
              <a:buSzPts val="600"/>
              <a:buNone/>
              <a:defRPr sz="900"/>
            </a:lvl3pPr>
            <a:lvl4pPr marL="1828800" lvl="3" indent="-228600" algn="l" rtl="0">
              <a:spcBef>
                <a:spcPts val="500"/>
              </a:spcBef>
              <a:spcAft>
                <a:spcPts val="0"/>
              </a:spcAft>
              <a:buSzPts val="500"/>
              <a:buNone/>
              <a:defRPr sz="800"/>
            </a:lvl4pPr>
            <a:lvl5pPr marL="2286000" lvl="4" indent="-228600" algn="l" rtl="0">
              <a:spcBef>
                <a:spcPts val="500"/>
              </a:spcBef>
              <a:spcAft>
                <a:spcPts val="0"/>
              </a:spcAft>
              <a:buSzPts val="500"/>
              <a:buNone/>
              <a:defRPr sz="800"/>
            </a:lvl5pPr>
            <a:lvl6pPr marL="2743200" lvl="5" indent="-228600" algn="l" rtl="0">
              <a:spcBef>
                <a:spcPts val="500"/>
              </a:spcBef>
              <a:spcAft>
                <a:spcPts val="0"/>
              </a:spcAft>
              <a:buSzPts val="500"/>
              <a:buNone/>
              <a:defRPr sz="800"/>
            </a:lvl6pPr>
            <a:lvl7pPr marL="3200400" lvl="6" indent="-228600" algn="l" rtl="0">
              <a:spcBef>
                <a:spcPts val="500"/>
              </a:spcBef>
              <a:spcAft>
                <a:spcPts val="0"/>
              </a:spcAft>
              <a:buSzPts val="500"/>
              <a:buNone/>
              <a:defRPr sz="800"/>
            </a:lvl7pPr>
            <a:lvl8pPr marL="3657600" lvl="7" indent="-228600" algn="l" rtl="0">
              <a:spcBef>
                <a:spcPts val="500"/>
              </a:spcBef>
              <a:spcAft>
                <a:spcPts val="0"/>
              </a:spcAft>
              <a:buSzPts val="500"/>
              <a:buNone/>
              <a:defRPr sz="800"/>
            </a:lvl8pPr>
            <a:lvl9pPr marL="4114800" lvl="8" indent="-228600" algn="l" rtl="0">
              <a:spcBef>
                <a:spcPts val="500"/>
              </a:spcBef>
              <a:spcAft>
                <a:spcPts val="500"/>
              </a:spcAft>
              <a:buSzPts val="500"/>
              <a:buNone/>
              <a:defRPr sz="800"/>
            </a:lvl9pPr>
          </a:lstStyle>
          <a:p>
            <a:endParaRPr/>
          </a:p>
        </p:txBody>
      </p:sp>
      <p:sp>
        <p:nvSpPr>
          <p:cNvPr id="145" name="Google Shape;145;p27"/>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6" name="Google Shape;146;p27"/>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7" name="Google Shape;147;p27"/>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1084659" y="457200"/>
            <a:ext cx="6977100" cy="2244600"/>
          </a:xfrm>
          <a:prstGeom prst="rect">
            <a:avLst/>
          </a:prstGeom>
          <a:noFill/>
          <a:ln>
            <a:noFill/>
          </a:ln>
          <a:effectLst>
            <a:outerShdw blurRad="25400">
              <a:srgbClr val="000000">
                <a:alpha val="45880"/>
              </a:srgbClr>
            </a:outerShdw>
          </a:effectLst>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2"/>
              </a:buClr>
              <a:buSzPts val="2700"/>
              <a:buFont typeface="Sorts Mill Goudy"/>
              <a:buNone/>
              <a:defRPr sz="27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0" name="Google Shape;150;p28"/>
          <p:cNvSpPr txBox="1">
            <a:spLocks noGrp="1"/>
          </p:cNvSpPr>
          <p:nvPr>
            <p:ph type="body" idx="1"/>
          </p:nvPr>
        </p:nvSpPr>
        <p:spPr>
          <a:xfrm>
            <a:off x="1290483" y="2707524"/>
            <a:ext cx="6564300" cy="3996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28600" algn="r" rtl="0">
              <a:lnSpc>
                <a:spcPct val="110000"/>
              </a:lnSpc>
              <a:spcBef>
                <a:spcPts val="200"/>
              </a:spcBef>
              <a:spcAft>
                <a:spcPts val="0"/>
              </a:spcAft>
              <a:buSzPts val="700"/>
              <a:buNone/>
              <a:defRPr sz="1100"/>
            </a:lvl1pPr>
            <a:lvl2pPr marL="914400" lvl="1" indent="-228600" algn="l" rtl="0">
              <a:spcBef>
                <a:spcPts val="500"/>
              </a:spcBef>
              <a:spcAft>
                <a:spcPts val="0"/>
              </a:spcAft>
              <a:buSzPts val="700"/>
              <a:buNone/>
              <a:defRPr sz="1100"/>
            </a:lvl2pPr>
            <a:lvl3pPr marL="1371600" lvl="2" indent="-228600" algn="l" rtl="0">
              <a:spcBef>
                <a:spcPts val="500"/>
              </a:spcBef>
              <a:spcAft>
                <a:spcPts val="0"/>
              </a:spcAft>
              <a:buSzPts val="600"/>
              <a:buNone/>
              <a:defRPr sz="900"/>
            </a:lvl3pPr>
            <a:lvl4pPr marL="1828800" lvl="3" indent="-228600" algn="l" rtl="0">
              <a:spcBef>
                <a:spcPts val="500"/>
              </a:spcBef>
              <a:spcAft>
                <a:spcPts val="0"/>
              </a:spcAft>
              <a:buSzPts val="500"/>
              <a:buNone/>
              <a:defRPr sz="800"/>
            </a:lvl4pPr>
            <a:lvl5pPr marL="2286000" lvl="4" indent="-228600" algn="l" rtl="0">
              <a:spcBef>
                <a:spcPts val="500"/>
              </a:spcBef>
              <a:spcAft>
                <a:spcPts val="0"/>
              </a:spcAft>
              <a:buSzPts val="500"/>
              <a:buNone/>
              <a:defRPr sz="800"/>
            </a:lvl5pPr>
            <a:lvl6pPr marL="2743200" lvl="5" indent="-228600" algn="l" rtl="0">
              <a:spcBef>
                <a:spcPts val="500"/>
              </a:spcBef>
              <a:spcAft>
                <a:spcPts val="0"/>
              </a:spcAft>
              <a:buSzPts val="500"/>
              <a:buNone/>
              <a:defRPr sz="800"/>
            </a:lvl6pPr>
            <a:lvl7pPr marL="3200400" lvl="6" indent="-228600" algn="l" rtl="0">
              <a:spcBef>
                <a:spcPts val="500"/>
              </a:spcBef>
              <a:spcAft>
                <a:spcPts val="0"/>
              </a:spcAft>
              <a:buSzPts val="500"/>
              <a:buNone/>
              <a:defRPr sz="800"/>
            </a:lvl7pPr>
            <a:lvl8pPr marL="3657600" lvl="7" indent="-228600" algn="l" rtl="0">
              <a:spcBef>
                <a:spcPts val="500"/>
              </a:spcBef>
              <a:spcAft>
                <a:spcPts val="0"/>
              </a:spcAft>
              <a:buSzPts val="500"/>
              <a:buNone/>
              <a:defRPr sz="800"/>
            </a:lvl8pPr>
            <a:lvl9pPr marL="4114800" lvl="8" indent="-228600" algn="l" rtl="0">
              <a:spcBef>
                <a:spcPts val="500"/>
              </a:spcBef>
              <a:spcAft>
                <a:spcPts val="500"/>
              </a:spcAft>
              <a:buSzPts val="500"/>
              <a:buNone/>
              <a:defRPr sz="800"/>
            </a:lvl9pPr>
          </a:lstStyle>
          <a:p>
            <a:endParaRPr/>
          </a:p>
        </p:txBody>
      </p:sp>
      <p:sp>
        <p:nvSpPr>
          <p:cNvPr id="151" name="Google Shape;151;p28"/>
          <p:cNvSpPr txBox="1">
            <a:spLocks noGrp="1"/>
          </p:cNvSpPr>
          <p:nvPr>
            <p:ph type="body" idx="2"/>
          </p:nvPr>
        </p:nvSpPr>
        <p:spPr>
          <a:xfrm>
            <a:off x="685346" y="3228265"/>
            <a:ext cx="7765200" cy="1117200"/>
          </a:xfrm>
          <a:prstGeom prst="rect">
            <a:avLst/>
          </a:prstGeom>
          <a:noFill/>
          <a:ln>
            <a:noFill/>
          </a:ln>
          <a:effectLst>
            <a:outerShdw blurRad="25400">
              <a:srgbClr val="000000">
                <a:alpha val="45880"/>
              </a:srgbClr>
            </a:outerShdw>
          </a:effectLst>
        </p:spPr>
        <p:txBody>
          <a:bodyPr spcFirstLastPara="1" wrap="square" lIns="68575" tIns="34275" rIns="68575" bIns="34275" anchor="ctr" anchorCtr="0">
            <a:normAutofit/>
          </a:bodyPr>
          <a:lstStyle>
            <a:lvl1pPr marL="457200" lvl="0" indent="-228600" algn="ctr" rtl="0">
              <a:lnSpc>
                <a:spcPct val="110000"/>
              </a:lnSpc>
              <a:spcBef>
                <a:spcPts val="200"/>
              </a:spcBef>
              <a:spcAft>
                <a:spcPts val="0"/>
              </a:spcAft>
              <a:buSzPts val="800"/>
              <a:buNone/>
              <a:defRPr sz="1200"/>
            </a:lvl1pPr>
            <a:lvl2pPr marL="914400" lvl="1" indent="-228600" algn="l" rtl="0">
              <a:spcBef>
                <a:spcPts val="500"/>
              </a:spcBef>
              <a:spcAft>
                <a:spcPts val="0"/>
              </a:spcAft>
              <a:buSzPts val="700"/>
              <a:buNone/>
              <a:defRPr sz="1100"/>
            </a:lvl2pPr>
            <a:lvl3pPr marL="1371600" lvl="2" indent="-228600" algn="l" rtl="0">
              <a:spcBef>
                <a:spcPts val="500"/>
              </a:spcBef>
              <a:spcAft>
                <a:spcPts val="0"/>
              </a:spcAft>
              <a:buSzPts val="600"/>
              <a:buNone/>
              <a:defRPr sz="900"/>
            </a:lvl3pPr>
            <a:lvl4pPr marL="1828800" lvl="3" indent="-228600" algn="l" rtl="0">
              <a:spcBef>
                <a:spcPts val="500"/>
              </a:spcBef>
              <a:spcAft>
                <a:spcPts val="0"/>
              </a:spcAft>
              <a:buSzPts val="500"/>
              <a:buNone/>
              <a:defRPr sz="800"/>
            </a:lvl4pPr>
            <a:lvl5pPr marL="2286000" lvl="4" indent="-228600" algn="l" rtl="0">
              <a:spcBef>
                <a:spcPts val="500"/>
              </a:spcBef>
              <a:spcAft>
                <a:spcPts val="0"/>
              </a:spcAft>
              <a:buSzPts val="500"/>
              <a:buNone/>
              <a:defRPr sz="800"/>
            </a:lvl5pPr>
            <a:lvl6pPr marL="2743200" lvl="5" indent="-228600" algn="l" rtl="0">
              <a:spcBef>
                <a:spcPts val="500"/>
              </a:spcBef>
              <a:spcAft>
                <a:spcPts val="0"/>
              </a:spcAft>
              <a:buSzPts val="500"/>
              <a:buNone/>
              <a:defRPr sz="800"/>
            </a:lvl6pPr>
            <a:lvl7pPr marL="3200400" lvl="6" indent="-228600" algn="l" rtl="0">
              <a:spcBef>
                <a:spcPts val="500"/>
              </a:spcBef>
              <a:spcAft>
                <a:spcPts val="0"/>
              </a:spcAft>
              <a:buSzPts val="500"/>
              <a:buNone/>
              <a:defRPr sz="800"/>
            </a:lvl7pPr>
            <a:lvl8pPr marL="3657600" lvl="7" indent="-228600" algn="l" rtl="0">
              <a:spcBef>
                <a:spcPts val="500"/>
              </a:spcBef>
              <a:spcAft>
                <a:spcPts val="0"/>
              </a:spcAft>
              <a:buSzPts val="500"/>
              <a:buNone/>
              <a:defRPr sz="800"/>
            </a:lvl8pPr>
            <a:lvl9pPr marL="4114800" lvl="8" indent="-228600" algn="l" rtl="0">
              <a:spcBef>
                <a:spcPts val="500"/>
              </a:spcBef>
              <a:spcAft>
                <a:spcPts val="500"/>
              </a:spcAft>
              <a:buSzPts val="500"/>
              <a:buNone/>
              <a:defRPr sz="800"/>
            </a:lvl9pPr>
          </a:lstStyle>
          <a:p>
            <a:endParaRPr/>
          </a:p>
        </p:txBody>
      </p:sp>
      <p:sp>
        <p:nvSpPr>
          <p:cNvPr id="152" name="Google Shape;152;p28"/>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3" name="Google Shape;153;p28"/>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4" name="Google Shape;154;p28"/>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p28"/>
          <p:cNvSpPr txBox="1"/>
          <p:nvPr/>
        </p:nvSpPr>
        <p:spPr>
          <a:xfrm>
            <a:off x="742950" y="663597"/>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lt1"/>
              </a:buClr>
              <a:buSzPts val="6000"/>
              <a:buFont typeface="Sorts Mill Goudy"/>
              <a:buNone/>
            </a:pPr>
            <a:r>
              <a:rPr lang="en" sz="6000" b="0" cap="none">
                <a:solidFill>
                  <a:schemeClr val="lt1"/>
                </a:solidFill>
                <a:latin typeface="Sorts Mill Goudy"/>
                <a:ea typeface="Sorts Mill Goudy"/>
                <a:cs typeface="Sorts Mill Goudy"/>
                <a:sym typeface="Sorts Mill Goudy"/>
              </a:rPr>
              <a:t>“</a:t>
            </a:r>
            <a:endParaRPr sz="1100"/>
          </a:p>
        </p:txBody>
      </p:sp>
      <p:sp>
        <p:nvSpPr>
          <p:cNvPr id="156" name="Google Shape;156;p28"/>
          <p:cNvSpPr txBox="1"/>
          <p:nvPr/>
        </p:nvSpPr>
        <p:spPr>
          <a:xfrm>
            <a:off x="7878537" y="2196194"/>
            <a:ext cx="457200" cy="4386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Sorts Mill Goudy"/>
              <a:buNone/>
            </a:pPr>
            <a:r>
              <a:rPr lang="en" sz="6000" b="0" cap="none">
                <a:solidFill>
                  <a:schemeClr val="lt1"/>
                </a:solidFill>
                <a:latin typeface="Sorts Mill Goudy"/>
                <a:ea typeface="Sorts Mill Goudy"/>
                <a:cs typeface="Sorts Mill Goudy"/>
                <a:sym typeface="Sorts Mill Goudy"/>
              </a:rPr>
              <a:t>”</a:t>
            </a:r>
            <a:endParaRPr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685346" y="1595207"/>
            <a:ext cx="7765200" cy="1884000"/>
          </a:xfrm>
          <a:prstGeom prst="rect">
            <a:avLst/>
          </a:prstGeom>
          <a:noFill/>
          <a:ln>
            <a:noFill/>
          </a:ln>
          <a:effectLst>
            <a:outerShdw blurRad="25400">
              <a:srgbClr val="000000">
                <a:alpha val="45880"/>
              </a:srgbClr>
            </a:outerShdw>
          </a:effectLst>
        </p:spPr>
        <p:txBody>
          <a:bodyPr spcFirstLastPara="1" wrap="square" lIns="68575" tIns="34275" rIns="68575" bIns="34275" anchor="b" anchorCtr="0">
            <a:normAutofit/>
          </a:bodyPr>
          <a:lstStyle>
            <a:lvl1pPr lvl="0" algn="ctr" rtl="0">
              <a:lnSpc>
                <a:spcPct val="90000"/>
              </a:lnSpc>
              <a:spcBef>
                <a:spcPts val="0"/>
              </a:spcBef>
              <a:spcAft>
                <a:spcPts val="0"/>
              </a:spcAft>
              <a:buClr>
                <a:schemeClr val="lt2"/>
              </a:buClr>
              <a:buSzPts val="2400"/>
              <a:buFont typeface="Sorts Mill Goudy"/>
              <a:buNone/>
              <a:defRPr sz="24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9" name="Google Shape;159;p29"/>
          <p:cNvSpPr txBox="1">
            <a:spLocks noGrp="1"/>
          </p:cNvSpPr>
          <p:nvPr>
            <p:ph type="body" idx="1"/>
          </p:nvPr>
        </p:nvSpPr>
        <p:spPr>
          <a:xfrm>
            <a:off x="685338" y="3487917"/>
            <a:ext cx="7764000" cy="8556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28600" algn="ctr" rtl="0">
              <a:lnSpc>
                <a:spcPct val="110000"/>
              </a:lnSpc>
              <a:spcBef>
                <a:spcPts val="200"/>
              </a:spcBef>
              <a:spcAft>
                <a:spcPts val="0"/>
              </a:spcAft>
              <a:buSzPts val="800"/>
              <a:buNone/>
              <a:defRPr sz="1200"/>
            </a:lvl1pPr>
            <a:lvl2pPr marL="914400" lvl="1" indent="-228600" algn="l" rtl="0">
              <a:spcBef>
                <a:spcPts val="500"/>
              </a:spcBef>
              <a:spcAft>
                <a:spcPts val="0"/>
              </a:spcAft>
              <a:buSzPts val="700"/>
              <a:buNone/>
              <a:defRPr sz="1100"/>
            </a:lvl2pPr>
            <a:lvl3pPr marL="1371600" lvl="2" indent="-228600" algn="l" rtl="0">
              <a:spcBef>
                <a:spcPts val="500"/>
              </a:spcBef>
              <a:spcAft>
                <a:spcPts val="0"/>
              </a:spcAft>
              <a:buSzPts val="600"/>
              <a:buNone/>
              <a:defRPr sz="900"/>
            </a:lvl3pPr>
            <a:lvl4pPr marL="1828800" lvl="3" indent="-228600" algn="l" rtl="0">
              <a:spcBef>
                <a:spcPts val="500"/>
              </a:spcBef>
              <a:spcAft>
                <a:spcPts val="0"/>
              </a:spcAft>
              <a:buSzPts val="500"/>
              <a:buNone/>
              <a:defRPr sz="800"/>
            </a:lvl4pPr>
            <a:lvl5pPr marL="2286000" lvl="4" indent="-228600" algn="l" rtl="0">
              <a:spcBef>
                <a:spcPts val="500"/>
              </a:spcBef>
              <a:spcAft>
                <a:spcPts val="0"/>
              </a:spcAft>
              <a:buSzPts val="500"/>
              <a:buNone/>
              <a:defRPr sz="800"/>
            </a:lvl5pPr>
            <a:lvl6pPr marL="2743200" lvl="5" indent="-228600" algn="l" rtl="0">
              <a:spcBef>
                <a:spcPts val="500"/>
              </a:spcBef>
              <a:spcAft>
                <a:spcPts val="0"/>
              </a:spcAft>
              <a:buSzPts val="500"/>
              <a:buNone/>
              <a:defRPr sz="800"/>
            </a:lvl6pPr>
            <a:lvl7pPr marL="3200400" lvl="6" indent="-228600" algn="l" rtl="0">
              <a:spcBef>
                <a:spcPts val="500"/>
              </a:spcBef>
              <a:spcAft>
                <a:spcPts val="0"/>
              </a:spcAft>
              <a:buSzPts val="500"/>
              <a:buNone/>
              <a:defRPr sz="800"/>
            </a:lvl7pPr>
            <a:lvl8pPr marL="3657600" lvl="7" indent="-228600" algn="l" rtl="0">
              <a:spcBef>
                <a:spcPts val="500"/>
              </a:spcBef>
              <a:spcAft>
                <a:spcPts val="0"/>
              </a:spcAft>
              <a:buSzPts val="500"/>
              <a:buNone/>
              <a:defRPr sz="800"/>
            </a:lvl8pPr>
            <a:lvl9pPr marL="4114800" lvl="8" indent="-228600" algn="l" rtl="0">
              <a:spcBef>
                <a:spcPts val="500"/>
              </a:spcBef>
              <a:spcAft>
                <a:spcPts val="500"/>
              </a:spcAft>
              <a:buSzPts val="500"/>
              <a:buNone/>
              <a:defRPr sz="800"/>
            </a:lvl9pPr>
          </a:lstStyle>
          <a:p>
            <a:endParaRPr/>
          </a:p>
        </p:txBody>
      </p:sp>
      <p:sp>
        <p:nvSpPr>
          <p:cNvPr id="160" name="Google Shape;160;p29"/>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1" name="Google Shape;161;p29"/>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2" name="Google Shape;162;p29"/>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a:off x="685346" y="457200"/>
            <a:ext cx="7765200" cy="727800"/>
          </a:xfrm>
          <a:prstGeom prst="rect">
            <a:avLst/>
          </a:prstGeom>
          <a:noFill/>
          <a:ln>
            <a:noFill/>
          </a:ln>
          <a:effectLst>
            <a:outerShdw blurRad="25400">
              <a:srgbClr val="000000">
                <a:alpha val="45880"/>
              </a:srgbClr>
            </a:outerShdw>
          </a:effectLst>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5" name="Google Shape;165;p30"/>
          <p:cNvSpPr txBox="1">
            <a:spLocks noGrp="1"/>
          </p:cNvSpPr>
          <p:nvPr>
            <p:ph type="body" idx="1"/>
          </p:nvPr>
        </p:nvSpPr>
        <p:spPr>
          <a:xfrm>
            <a:off x="685346" y="1414463"/>
            <a:ext cx="2475600" cy="573600"/>
          </a:xfrm>
          <a:prstGeom prst="rect">
            <a:avLst/>
          </a:prstGeom>
          <a:noFill/>
          <a:ln>
            <a:noFill/>
          </a:ln>
          <a:effectLst>
            <a:outerShdw blurRad="25400">
              <a:srgbClr val="000000">
                <a:alpha val="45880"/>
              </a:srgbClr>
            </a:outerShdw>
          </a:effectLst>
        </p:spPr>
        <p:txBody>
          <a:bodyPr spcFirstLastPara="1" wrap="square" lIns="68575" tIns="34275" rIns="68575" bIns="34275" anchor="b" anchorCtr="0">
            <a:noAutofit/>
          </a:bodyPr>
          <a:lstStyle>
            <a:lvl1pPr marL="457200" lvl="0" indent="-228600" algn="ctr" rtl="0">
              <a:lnSpc>
                <a:spcPct val="110000"/>
              </a:lnSpc>
              <a:spcBef>
                <a:spcPts val="300"/>
              </a:spcBef>
              <a:spcAft>
                <a:spcPts val="0"/>
              </a:spcAft>
              <a:buSzPts val="1200"/>
              <a:buNone/>
              <a:defRPr sz="1700" b="0">
                <a:solidFill>
                  <a:schemeClr val="lt1"/>
                </a:solidFill>
              </a:defRPr>
            </a:lvl1pPr>
            <a:lvl2pPr marL="914400" lvl="1" indent="-228600" algn="l" rtl="0">
              <a:spcBef>
                <a:spcPts val="500"/>
              </a:spcBef>
              <a:spcAft>
                <a:spcPts val="0"/>
              </a:spcAft>
              <a:buSzPts val="1100"/>
              <a:buNone/>
              <a:defRPr sz="1500" b="1"/>
            </a:lvl2pPr>
            <a:lvl3pPr marL="1371600" lvl="2" indent="-228600" algn="l" rtl="0">
              <a:spcBef>
                <a:spcPts val="500"/>
              </a:spcBef>
              <a:spcAft>
                <a:spcPts val="0"/>
              </a:spcAft>
              <a:buSzPts val="900"/>
              <a:buNone/>
              <a:defRPr sz="1400" b="1"/>
            </a:lvl3pPr>
            <a:lvl4pPr marL="1828800" lvl="3" indent="-228600" algn="l" rtl="0">
              <a:spcBef>
                <a:spcPts val="500"/>
              </a:spcBef>
              <a:spcAft>
                <a:spcPts val="0"/>
              </a:spcAft>
              <a:buSzPts val="800"/>
              <a:buNone/>
              <a:defRPr sz="1200" b="1"/>
            </a:lvl4pPr>
            <a:lvl5pPr marL="2286000" lvl="4" indent="-228600" algn="l" rtl="0">
              <a:spcBef>
                <a:spcPts val="500"/>
              </a:spcBef>
              <a:spcAft>
                <a:spcPts val="0"/>
              </a:spcAft>
              <a:buSzPts val="800"/>
              <a:buNone/>
              <a:defRPr sz="1200" b="1"/>
            </a:lvl5pPr>
            <a:lvl6pPr marL="2743200" lvl="5" indent="-228600" algn="l" rtl="0">
              <a:spcBef>
                <a:spcPts val="500"/>
              </a:spcBef>
              <a:spcAft>
                <a:spcPts val="0"/>
              </a:spcAft>
              <a:buSzPts val="800"/>
              <a:buNone/>
              <a:defRPr sz="1200" b="1"/>
            </a:lvl6pPr>
            <a:lvl7pPr marL="3200400" lvl="6" indent="-228600" algn="l" rtl="0">
              <a:spcBef>
                <a:spcPts val="500"/>
              </a:spcBef>
              <a:spcAft>
                <a:spcPts val="0"/>
              </a:spcAft>
              <a:buSzPts val="800"/>
              <a:buNone/>
              <a:defRPr sz="1200" b="1"/>
            </a:lvl7pPr>
            <a:lvl8pPr marL="3657600" lvl="7" indent="-228600" algn="l" rtl="0">
              <a:spcBef>
                <a:spcPts val="500"/>
              </a:spcBef>
              <a:spcAft>
                <a:spcPts val="0"/>
              </a:spcAft>
              <a:buSzPts val="800"/>
              <a:buNone/>
              <a:defRPr sz="1200" b="1"/>
            </a:lvl8pPr>
            <a:lvl9pPr marL="4114800" lvl="8" indent="-228600" algn="l" rtl="0">
              <a:spcBef>
                <a:spcPts val="500"/>
              </a:spcBef>
              <a:spcAft>
                <a:spcPts val="500"/>
              </a:spcAft>
              <a:buSzPts val="800"/>
              <a:buNone/>
              <a:defRPr sz="1200" b="1"/>
            </a:lvl9pPr>
          </a:lstStyle>
          <a:p>
            <a:endParaRPr/>
          </a:p>
        </p:txBody>
      </p:sp>
      <p:sp>
        <p:nvSpPr>
          <p:cNvPr id="166" name="Google Shape;166;p30"/>
          <p:cNvSpPr txBox="1">
            <a:spLocks noGrp="1"/>
          </p:cNvSpPr>
          <p:nvPr>
            <p:ph type="body" idx="2"/>
          </p:nvPr>
        </p:nvSpPr>
        <p:spPr>
          <a:xfrm>
            <a:off x="685346" y="2076084"/>
            <a:ext cx="2475600" cy="22674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28600" algn="ctr" rtl="0">
              <a:lnSpc>
                <a:spcPct val="110000"/>
              </a:lnSpc>
              <a:spcBef>
                <a:spcPts val="200"/>
              </a:spcBef>
              <a:spcAft>
                <a:spcPts val="0"/>
              </a:spcAft>
              <a:buSzPts val="700"/>
              <a:buNone/>
              <a:defRPr sz="1100"/>
            </a:lvl1pPr>
            <a:lvl2pPr marL="914400" lvl="1" indent="-228600" algn="l" rtl="0">
              <a:spcBef>
                <a:spcPts val="500"/>
              </a:spcBef>
              <a:spcAft>
                <a:spcPts val="0"/>
              </a:spcAft>
              <a:buSzPts val="600"/>
              <a:buNone/>
              <a:defRPr sz="900"/>
            </a:lvl2pPr>
            <a:lvl3pPr marL="1371600" lvl="2" indent="-228600" algn="l" rtl="0">
              <a:spcBef>
                <a:spcPts val="500"/>
              </a:spcBef>
              <a:spcAft>
                <a:spcPts val="0"/>
              </a:spcAft>
              <a:buSzPts val="500"/>
              <a:buNone/>
              <a:defRPr sz="800"/>
            </a:lvl3pPr>
            <a:lvl4pPr marL="1828800" lvl="3" indent="-228600" algn="l" rtl="0">
              <a:spcBef>
                <a:spcPts val="500"/>
              </a:spcBef>
              <a:spcAft>
                <a:spcPts val="0"/>
              </a:spcAft>
              <a:buSzPts val="500"/>
              <a:buNone/>
              <a:defRPr sz="700"/>
            </a:lvl4pPr>
            <a:lvl5pPr marL="2286000" lvl="4" indent="-228600" algn="l" rtl="0">
              <a:spcBef>
                <a:spcPts val="500"/>
              </a:spcBef>
              <a:spcAft>
                <a:spcPts val="0"/>
              </a:spcAft>
              <a:buSzPts val="500"/>
              <a:buNone/>
              <a:defRPr sz="700"/>
            </a:lvl5pPr>
            <a:lvl6pPr marL="2743200" lvl="5" indent="-228600" algn="l" rtl="0">
              <a:spcBef>
                <a:spcPts val="500"/>
              </a:spcBef>
              <a:spcAft>
                <a:spcPts val="0"/>
              </a:spcAft>
              <a:buSzPts val="500"/>
              <a:buNone/>
              <a:defRPr sz="700"/>
            </a:lvl6pPr>
            <a:lvl7pPr marL="3200400" lvl="6" indent="-228600" algn="l" rtl="0">
              <a:spcBef>
                <a:spcPts val="500"/>
              </a:spcBef>
              <a:spcAft>
                <a:spcPts val="0"/>
              </a:spcAft>
              <a:buSzPts val="500"/>
              <a:buNone/>
              <a:defRPr sz="700"/>
            </a:lvl7pPr>
            <a:lvl8pPr marL="3657600" lvl="7" indent="-228600" algn="l" rtl="0">
              <a:spcBef>
                <a:spcPts val="500"/>
              </a:spcBef>
              <a:spcAft>
                <a:spcPts val="0"/>
              </a:spcAft>
              <a:buSzPts val="500"/>
              <a:buNone/>
              <a:defRPr sz="700"/>
            </a:lvl8pPr>
            <a:lvl9pPr marL="4114800" lvl="8" indent="-228600" algn="l" rtl="0">
              <a:spcBef>
                <a:spcPts val="500"/>
              </a:spcBef>
              <a:spcAft>
                <a:spcPts val="500"/>
              </a:spcAft>
              <a:buSzPts val="500"/>
              <a:buNone/>
              <a:defRPr sz="700"/>
            </a:lvl9pPr>
          </a:lstStyle>
          <a:p>
            <a:endParaRPr/>
          </a:p>
        </p:txBody>
      </p:sp>
      <p:sp>
        <p:nvSpPr>
          <p:cNvPr id="167" name="Google Shape;167;p30"/>
          <p:cNvSpPr txBox="1">
            <a:spLocks noGrp="1"/>
          </p:cNvSpPr>
          <p:nvPr>
            <p:ph type="body" idx="3"/>
          </p:nvPr>
        </p:nvSpPr>
        <p:spPr>
          <a:xfrm>
            <a:off x="3335033" y="1414462"/>
            <a:ext cx="2475600" cy="573600"/>
          </a:xfrm>
          <a:prstGeom prst="rect">
            <a:avLst/>
          </a:prstGeom>
          <a:noFill/>
          <a:ln>
            <a:noFill/>
          </a:ln>
          <a:effectLst>
            <a:outerShdw blurRad="25400">
              <a:srgbClr val="000000">
                <a:alpha val="45880"/>
              </a:srgbClr>
            </a:outerShdw>
          </a:effectLst>
        </p:spPr>
        <p:txBody>
          <a:bodyPr spcFirstLastPara="1" wrap="square" lIns="68575" tIns="34275" rIns="68575" bIns="34275" anchor="b" anchorCtr="0">
            <a:noAutofit/>
          </a:bodyPr>
          <a:lstStyle>
            <a:lvl1pPr marL="457200" lvl="0" indent="-228600" algn="ctr" rtl="0">
              <a:lnSpc>
                <a:spcPct val="110000"/>
              </a:lnSpc>
              <a:spcBef>
                <a:spcPts val="300"/>
              </a:spcBef>
              <a:spcAft>
                <a:spcPts val="0"/>
              </a:spcAft>
              <a:buSzPts val="1200"/>
              <a:buNone/>
              <a:defRPr sz="1700" b="0">
                <a:solidFill>
                  <a:schemeClr val="lt1"/>
                </a:solidFill>
              </a:defRPr>
            </a:lvl1pPr>
            <a:lvl2pPr marL="914400" lvl="1" indent="-228600" algn="l" rtl="0">
              <a:spcBef>
                <a:spcPts val="500"/>
              </a:spcBef>
              <a:spcAft>
                <a:spcPts val="0"/>
              </a:spcAft>
              <a:buSzPts val="1100"/>
              <a:buNone/>
              <a:defRPr sz="1500" b="1"/>
            </a:lvl2pPr>
            <a:lvl3pPr marL="1371600" lvl="2" indent="-228600" algn="l" rtl="0">
              <a:spcBef>
                <a:spcPts val="500"/>
              </a:spcBef>
              <a:spcAft>
                <a:spcPts val="0"/>
              </a:spcAft>
              <a:buSzPts val="900"/>
              <a:buNone/>
              <a:defRPr sz="1400" b="1"/>
            </a:lvl3pPr>
            <a:lvl4pPr marL="1828800" lvl="3" indent="-228600" algn="l" rtl="0">
              <a:spcBef>
                <a:spcPts val="500"/>
              </a:spcBef>
              <a:spcAft>
                <a:spcPts val="0"/>
              </a:spcAft>
              <a:buSzPts val="800"/>
              <a:buNone/>
              <a:defRPr sz="1200" b="1"/>
            </a:lvl4pPr>
            <a:lvl5pPr marL="2286000" lvl="4" indent="-228600" algn="l" rtl="0">
              <a:spcBef>
                <a:spcPts val="500"/>
              </a:spcBef>
              <a:spcAft>
                <a:spcPts val="0"/>
              </a:spcAft>
              <a:buSzPts val="800"/>
              <a:buNone/>
              <a:defRPr sz="1200" b="1"/>
            </a:lvl5pPr>
            <a:lvl6pPr marL="2743200" lvl="5" indent="-228600" algn="l" rtl="0">
              <a:spcBef>
                <a:spcPts val="500"/>
              </a:spcBef>
              <a:spcAft>
                <a:spcPts val="0"/>
              </a:spcAft>
              <a:buSzPts val="800"/>
              <a:buNone/>
              <a:defRPr sz="1200" b="1"/>
            </a:lvl6pPr>
            <a:lvl7pPr marL="3200400" lvl="6" indent="-228600" algn="l" rtl="0">
              <a:spcBef>
                <a:spcPts val="500"/>
              </a:spcBef>
              <a:spcAft>
                <a:spcPts val="0"/>
              </a:spcAft>
              <a:buSzPts val="800"/>
              <a:buNone/>
              <a:defRPr sz="1200" b="1"/>
            </a:lvl7pPr>
            <a:lvl8pPr marL="3657600" lvl="7" indent="-228600" algn="l" rtl="0">
              <a:spcBef>
                <a:spcPts val="500"/>
              </a:spcBef>
              <a:spcAft>
                <a:spcPts val="0"/>
              </a:spcAft>
              <a:buSzPts val="800"/>
              <a:buNone/>
              <a:defRPr sz="1200" b="1"/>
            </a:lvl8pPr>
            <a:lvl9pPr marL="4114800" lvl="8" indent="-228600" algn="l" rtl="0">
              <a:spcBef>
                <a:spcPts val="500"/>
              </a:spcBef>
              <a:spcAft>
                <a:spcPts val="500"/>
              </a:spcAft>
              <a:buSzPts val="800"/>
              <a:buNone/>
              <a:defRPr sz="1200" b="1"/>
            </a:lvl9pPr>
          </a:lstStyle>
          <a:p>
            <a:endParaRPr/>
          </a:p>
        </p:txBody>
      </p:sp>
      <p:sp>
        <p:nvSpPr>
          <p:cNvPr id="168" name="Google Shape;168;p30"/>
          <p:cNvSpPr txBox="1">
            <a:spLocks noGrp="1"/>
          </p:cNvSpPr>
          <p:nvPr>
            <p:ph type="body" idx="4"/>
          </p:nvPr>
        </p:nvSpPr>
        <p:spPr>
          <a:xfrm>
            <a:off x="3331076" y="2076084"/>
            <a:ext cx="2475600" cy="22674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28600" algn="ctr" rtl="0">
              <a:lnSpc>
                <a:spcPct val="110000"/>
              </a:lnSpc>
              <a:spcBef>
                <a:spcPts val="200"/>
              </a:spcBef>
              <a:spcAft>
                <a:spcPts val="0"/>
              </a:spcAft>
              <a:buSzPts val="700"/>
              <a:buNone/>
              <a:defRPr sz="1100"/>
            </a:lvl1pPr>
            <a:lvl2pPr marL="914400" lvl="1" indent="-228600" algn="l" rtl="0">
              <a:spcBef>
                <a:spcPts val="500"/>
              </a:spcBef>
              <a:spcAft>
                <a:spcPts val="0"/>
              </a:spcAft>
              <a:buSzPts val="600"/>
              <a:buNone/>
              <a:defRPr sz="900"/>
            </a:lvl2pPr>
            <a:lvl3pPr marL="1371600" lvl="2" indent="-228600" algn="l" rtl="0">
              <a:spcBef>
                <a:spcPts val="500"/>
              </a:spcBef>
              <a:spcAft>
                <a:spcPts val="0"/>
              </a:spcAft>
              <a:buSzPts val="500"/>
              <a:buNone/>
              <a:defRPr sz="800"/>
            </a:lvl3pPr>
            <a:lvl4pPr marL="1828800" lvl="3" indent="-228600" algn="l" rtl="0">
              <a:spcBef>
                <a:spcPts val="500"/>
              </a:spcBef>
              <a:spcAft>
                <a:spcPts val="0"/>
              </a:spcAft>
              <a:buSzPts val="500"/>
              <a:buNone/>
              <a:defRPr sz="700"/>
            </a:lvl4pPr>
            <a:lvl5pPr marL="2286000" lvl="4" indent="-228600" algn="l" rtl="0">
              <a:spcBef>
                <a:spcPts val="500"/>
              </a:spcBef>
              <a:spcAft>
                <a:spcPts val="0"/>
              </a:spcAft>
              <a:buSzPts val="500"/>
              <a:buNone/>
              <a:defRPr sz="700"/>
            </a:lvl5pPr>
            <a:lvl6pPr marL="2743200" lvl="5" indent="-228600" algn="l" rtl="0">
              <a:spcBef>
                <a:spcPts val="500"/>
              </a:spcBef>
              <a:spcAft>
                <a:spcPts val="0"/>
              </a:spcAft>
              <a:buSzPts val="500"/>
              <a:buNone/>
              <a:defRPr sz="700"/>
            </a:lvl6pPr>
            <a:lvl7pPr marL="3200400" lvl="6" indent="-228600" algn="l" rtl="0">
              <a:spcBef>
                <a:spcPts val="500"/>
              </a:spcBef>
              <a:spcAft>
                <a:spcPts val="0"/>
              </a:spcAft>
              <a:buSzPts val="500"/>
              <a:buNone/>
              <a:defRPr sz="700"/>
            </a:lvl7pPr>
            <a:lvl8pPr marL="3657600" lvl="7" indent="-228600" algn="l" rtl="0">
              <a:spcBef>
                <a:spcPts val="500"/>
              </a:spcBef>
              <a:spcAft>
                <a:spcPts val="0"/>
              </a:spcAft>
              <a:buSzPts val="500"/>
              <a:buNone/>
              <a:defRPr sz="700"/>
            </a:lvl8pPr>
            <a:lvl9pPr marL="4114800" lvl="8" indent="-228600" algn="l" rtl="0">
              <a:spcBef>
                <a:spcPts val="500"/>
              </a:spcBef>
              <a:spcAft>
                <a:spcPts val="500"/>
              </a:spcAft>
              <a:buSzPts val="500"/>
              <a:buNone/>
              <a:defRPr sz="700"/>
            </a:lvl9pPr>
          </a:lstStyle>
          <a:p>
            <a:endParaRPr/>
          </a:p>
        </p:txBody>
      </p:sp>
      <p:sp>
        <p:nvSpPr>
          <p:cNvPr id="169" name="Google Shape;169;p30"/>
          <p:cNvSpPr txBox="1">
            <a:spLocks noGrp="1"/>
          </p:cNvSpPr>
          <p:nvPr>
            <p:ph type="body" idx="5"/>
          </p:nvPr>
        </p:nvSpPr>
        <p:spPr>
          <a:xfrm>
            <a:off x="5974929" y="1414463"/>
            <a:ext cx="2475600" cy="573600"/>
          </a:xfrm>
          <a:prstGeom prst="rect">
            <a:avLst/>
          </a:prstGeom>
          <a:noFill/>
          <a:ln>
            <a:noFill/>
          </a:ln>
          <a:effectLst>
            <a:outerShdw blurRad="25400">
              <a:srgbClr val="000000">
                <a:alpha val="45880"/>
              </a:srgbClr>
            </a:outerShdw>
          </a:effectLst>
        </p:spPr>
        <p:txBody>
          <a:bodyPr spcFirstLastPara="1" wrap="square" lIns="68575" tIns="34275" rIns="68575" bIns="34275" anchor="b" anchorCtr="0">
            <a:noAutofit/>
          </a:bodyPr>
          <a:lstStyle>
            <a:lvl1pPr marL="457200" lvl="0" indent="-228600" algn="ctr" rtl="0">
              <a:lnSpc>
                <a:spcPct val="110000"/>
              </a:lnSpc>
              <a:spcBef>
                <a:spcPts val="300"/>
              </a:spcBef>
              <a:spcAft>
                <a:spcPts val="0"/>
              </a:spcAft>
              <a:buSzPts val="1200"/>
              <a:buNone/>
              <a:defRPr sz="1700" b="0">
                <a:solidFill>
                  <a:schemeClr val="lt1"/>
                </a:solidFill>
              </a:defRPr>
            </a:lvl1pPr>
            <a:lvl2pPr marL="914400" lvl="1" indent="-228600" algn="l" rtl="0">
              <a:spcBef>
                <a:spcPts val="500"/>
              </a:spcBef>
              <a:spcAft>
                <a:spcPts val="0"/>
              </a:spcAft>
              <a:buSzPts val="1100"/>
              <a:buNone/>
              <a:defRPr sz="1500" b="1"/>
            </a:lvl2pPr>
            <a:lvl3pPr marL="1371600" lvl="2" indent="-228600" algn="l" rtl="0">
              <a:spcBef>
                <a:spcPts val="500"/>
              </a:spcBef>
              <a:spcAft>
                <a:spcPts val="0"/>
              </a:spcAft>
              <a:buSzPts val="900"/>
              <a:buNone/>
              <a:defRPr sz="1400" b="1"/>
            </a:lvl3pPr>
            <a:lvl4pPr marL="1828800" lvl="3" indent="-228600" algn="l" rtl="0">
              <a:spcBef>
                <a:spcPts val="500"/>
              </a:spcBef>
              <a:spcAft>
                <a:spcPts val="0"/>
              </a:spcAft>
              <a:buSzPts val="800"/>
              <a:buNone/>
              <a:defRPr sz="1200" b="1"/>
            </a:lvl4pPr>
            <a:lvl5pPr marL="2286000" lvl="4" indent="-228600" algn="l" rtl="0">
              <a:spcBef>
                <a:spcPts val="500"/>
              </a:spcBef>
              <a:spcAft>
                <a:spcPts val="0"/>
              </a:spcAft>
              <a:buSzPts val="800"/>
              <a:buNone/>
              <a:defRPr sz="1200" b="1"/>
            </a:lvl5pPr>
            <a:lvl6pPr marL="2743200" lvl="5" indent="-228600" algn="l" rtl="0">
              <a:spcBef>
                <a:spcPts val="500"/>
              </a:spcBef>
              <a:spcAft>
                <a:spcPts val="0"/>
              </a:spcAft>
              <a:buSzPts val="800"/>
              <a:buNone/>
              <a:defRPr sz="1200" b="1"/>
            </a:lvl6pPr>
            <a:lvl7pPr marL="3200400" lvl="6" indent="-228600" algn="l" rtl="0">
              <a:spcBef>
                <a:spcPts val="500"/>
              </a:spcBef>
              <a:spcAft>
                <a:spcPts val="0"/>
              </a:spcAft>
              <a:buSzPts val="800"/>
              <a:buNone/>
              <a:defRPr sz="1200" b="1"/>
            </a:lvl7pPr>
            <a:lvl8pPr marL="3657600" lvl="7" indent="-228600" algn="l" rtl="0">
              <a:spcBef>
                <a:spcPts val="500"/>
              </a:spcBef>
              <a:spcAft>
                <a:spcPts val="0"/>
              </a:spcAft>
              <a:buSzPts val="800"/>
              <a:buNone/>
              <a:defRPr sz="1200" b="1"/>
            </a:lvl8pPr>
            <a:lvl9pPr marL="4114800" lvl="8" indent="-228600" algn="l" rtl="0">
              <a:spcBef>
                <a:spcPts val="500"/>
              </a:spcBef>
              <a:spcAft>
                <a:spcPts val="500"/>
              </a:spcAft>
              <a:buSzPts val="800"/>
              <a:buNone/>
              <a:defRPr sz="1200" b="1"/>
            </a:lvl9pPr>
          </a:lstStyle>
          <a:p>
            <a:endParaRPr/>
          </a:p>
        </p:txBody>
      </p:sp>
      <p:sp>
        <p:nvSpPr>
          <p:cNvPr id="170" name="Google Shape;170;p30"/>
          <p:cNvSpPr txBox="1">
            <a:spLocks noGrp="1"/>
          </p:cNvSpPr>
          <p:nvPr>
            <p:ph type="body" idx="6"/>
          </p:nvPr>
        </p:nvSpPr>
        <p:spPr>
          <a:xfrm>
            <a:off x="5974929" y="2076083"/>
            <a:ext cx="2475600" cy="22674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28600" algn="ctr" rtl="0">
              <a:lnSpc>
                <a:spcPct val="110000"/>
              </a:lnSpc>
              <a:spcBef>
                <a:spcPts val="200"/>
              </a:spcBef>
              <a:spcAft>
                <a:spcPts val="0"/>
              </a:spcAft>
              <a:buSzPts val="700"/>
              <a:buNone/>
              <a:defRPr sz="1100"/>
            </a:lvl1pPr>
            <a:lvl2pPr marL="914400" lvl="1" indent="-228600" algn="l" rtl="0">
              <a:spcBef>
                <a:spcPts val="500"/>
              </a:spcBef>
              <a:spcAft>
                <a:spcPts val="0"/>
              </a:spcAft>
              <a:buSzPts val="600"/>
              <a:buNone/>
              <a:defRPr sz="900"/>
            </a:lvl2pPr>
            <a:lvl3pPr marL="1371600" lvl="2" indent="-228600" algn="l" rtl="0">
              <a:spcBef>
                <a:spcPts val="500"/>
              </a:spcBef>
              <a:spcAft>
                <a:spcPts val="0"/>
              </a:spcAft>
              <a:buSzPts val="500"/>
              <a:buNone/>
              <a:defRPr sz="800"/>
            </a:lvl3pPr>
            <a:lvl4pPr marL="1828800" lvl="3" indent="-228600" algn="l" rtl="0">
              <a:spcBef>
                <a:spcPts val="500"/>
              </a:spcBef>
              <a:spcAft>
                <a:spcPts val="0"/>
              </a:spcAft>
              <a:buSzPts val="500"/>
              <a:buNone/>
              <a:defRPr sz="700"/>
            </a:lvl4pPr>
            <a:lvl5pPr marL="2286000" lvl="4" indent="-228600" algn="l" rtl="0">
              <a:spcBef>
                <a:spcPts val="500"/>
              </a:spcBef>
              <a:spcAft>
                <a:spcPts val="0"/>
              </a:spcAft>
              <a:buSzPts val="500"/>
              <a:buNone/>
              <a:defRPr sz="700"/>
            </a:lvl5pPr>
            <a:lvl6pPr marL="2743200" lvl="5" indent="-228600" algn="l" rtl="0">
              <a:spcBef>
                <a:spcPts val="500"/>
              </a:spcBef>
              <a:spcAft>
                <a:spcPts val="0"/>
              </a:spcAft>
              <a:buSzPts val="500"/>
              <a:buNone/>
              <a:defRPr sz="700"/>
            </a:lvl6pPr>
            <a:lvl7pPr marL="3200400" lvl="6" indent="-228600" algn="l" rtl="0">
              <a:spcBef>
                <a:spcPts val="500"/>
              </a:spcBef>
              <a:spcAft>
                <a:spcPts val="0"/>
              </a:spcAft>
              <a:buSzPts val="500"/>
              <a:buNone/>
              <a:defRPr sz="700"/>
            </a:lvl7pPr>
            <a:lvl8pPr marL="3657600" lvl="7" indent="-228600" algn="l" rtl="0">
              <a:spcBef>
                <a:spcPts val="500"/>
              </a:spcBef>
              <a:spcAft>
                <a:spcPts val="0"/>
              </a:spcAft>
              <a:buSzPts val="500"/>
              <a:buNone/>
              <a:defRPr sz="700"/>
            </a:lvl8pPr>
            <a:lvl9pPr marL="4114800" lvl="8" indent="-228600" algn="l" rtl="0">
              <a:spcBef>
                <a:spcPts val="500"/>
              </a:spcBef>
              <a:spcAft>
                <a:spcPts val="500"/>
              </a:spcAft>
              <a:buSzPts val="500"/>
              <a:buNone/>
              <a:defRPr sz="700"/>
            </a:lvl9pPr>
          </a:lstStyle>
          <a:p>
            <a:endParaRPr/>
          </a:p>
        </p:txBody>
      </p:sp>
      <p:sp>
        <p:nvSpPr>
          <p:cNvPr id="171" name="Google Shape;171;p30"/>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2" name="Google Shape;172;p30"/>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3" name="Google Shape;173;p30"/>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74"/>
        <p:cNvGrpSpPr/>
        <p:nvPr/>
      </p:nvGrpSpPr>
      <p:grpSpPr>
        <a:xfrm>
          <a:off x="0" y="0"/>
          <a:ext cx="0" cy="0"/>
          <a:chOff x="0" y="0"/>
          <a:chExt cx="0" cy="0"/>
        </a:xfrm>
      </p:grpSpPr>
      <p:pic>
        <p:nvPicPr>
          <p:cNvPr id="175" name="Google Shape;175;p31" descr="Slate-V2-HD-3colPhotoInset.png"/>
          <p:cNvPicPr preferRelativeResize="0"/>
          <p:nvPr/>
        </p:nvPicPr>
        <p:blipFill rotWithShape="1">
          <a:blip r:embed="rId2">
            <a:alphaModFix/>
          </a:blip>
          <a:srcRect/>
          <a:stretch/>
        </p:blipFill>
        <p:spPr>
          <a:xfrm>
            <a:off x="673472" y="1363661"/>
            <a:ext cx="2504978" cy="1385889"/>
          </a:xfrm>
          <a:prstGeom prst="rect">
            <a:avLst/>
          </a:prstGeom>
          <a:noFill/>
          <a:ln>
            <a:noFill/>
          </a:ln>
        </p:spPr>
      </p:pic>
      <p:pic>
        <p:nvPicPr>
          <p:cNvPr id="176" name="Google Shape;176;p31" descr="Slate-V2-HD-3colPhotoInset.png"/>
          <p:cNvPicPr preferRelativeResize="0"/>
          <p:nvPr/>
        </p:nvPicPr>
        <p:blipFill rotWithShape="1">
          <a:blip r:embed="rId2">
            <a:alphaModFix/>
          </a:blip>
          <a:srcRect/>
          <a:stretch/>
        </p:blipFill>
        <p:spPr>
          <a:xfrm>
            <a:off x="3302850" y="1363661"/>
            <a:ext cx="2504978" cy="1385889"/>
          </a:xfrm>
          <a:prstGeom prst="rect">
            <a:avLst/>
          </a:prstGeom>
          <a:noFill/>
          <a:ln>
            <a:noFill/>
          </a:ln>
        </p:spPr>
      </p:pic>
      <p:pic>
        <p:nvPicPr>
          <p:cNvPr id="177" name="Google Shape;177;p31" descr="Slate-V2-HD-3colPhotoInset.png"/>
          <p:cNvPicPr preferRelativeResize="0"/>
          <p:nvPr/>
        </p:nvPicPr>
        <p:blipFill rotWithShape="1">
          <a:blip r:embed="rId2">
            <a:alphaModFix/>
          </a:blip>
          <a:srcRect/>
          <a:stretch/>
        </p:blipFill>
        <p:spPr>
          <a:xfrm>
            <a:off x="5952038" y="1363661"/>
            <a:ext cx="2504978" cy="1385889"/>
          </a:xfrm>
          <a:prstGeom prst="rect">
            <a:avLst/>
          </a:prstGeom>
          <a:noFill/>
          <a:ln>
            <a:noFill/>
          </a:ln>
        </p:spPr>
      </p:pic>
      <p:sp>
        <p:nvSpPr>
          <p:cNvPr id="178" name="Google Shape;178;p31"/>
          <p:cNvSpPr txBox="1">
            <a:spLocks noGrp="1"/>
          </p:cNvSpPr>
          <p:nvPr>
            <p:ph type="title"/>
          </p:nvPr>
        </p:nvSpPr>
        <p:spPr>
          <a:xfrm>
            <a:off x="685346" y="457200"/>
            <a:ext cx="7765200" cy="727800"/>
          </a:xfrm>
          <a:prstGeom prst="rect">
            <a:avLst/>
          </a:prstGeom>
          <a:noFill/>
          <a:ln>
            <a:noFill/>
          </a:ln>
          <a:effectLst>
            <a:outerShdw blurRad="25400">
              <a:srgbClr val="000000">
                <a:alpha val="45880"/>
              </a:srgbClr>
            </a:outerShdw>
          </a:effectLst>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9" name="Google Shape;179;p31"/>
          <p:cNvSpPr txBox="1">
            <a:spLocks noGrp="1"/>
          </p:cNvSpPr>
          <p:nvPr>
            <p:ph type="body" idx="1"/>
          </p:nvPr>
        </p:nvSpPr>
        <p:spPr>
          <a:xfrm>
            <a:off x="685346" y="2928080"/>
            <a:ext cx="2475600" cy="432300"/>
          </a:xfrm>
          <a:prstGeom prst="rect">
            <a:avLst/>
          </a:prstGeom>
          <a:noFill/>
          <a:ln>
            <a:noFill/>
          </a:ln>
          <a:effectLst>
            <a:outerShdw blurRad="25400">
              <a:srgbClr val="000000">
                <a:alpha val="45880"/>
              </a:srgbClr>
            </a:outerShdw>
          </a:effectLst>
        </p:spPr>
        <p:txBody>
          <a:bodyPr spcFirstLastPara="1" wrap="square" lIns="68575" tIns="34275" rIns="68575" bIns="34275" anchor="b" anchorCtr="0">
            <a:noAutofit/>
          </a:bodyPr>
          <a:lstStyle>
            <a:lvl1pPr marL="457200" lvl="0" indent="-228600" algn="ctr" rtl="0">
              <a:lnSpc>
                <a:spcPct val="110000"/>
              </a:lnSpc>
              <a:spcBef>
                <a:spcPts val="300"/>
              </a:spcBef>
              <a:spcAft>
                <a:spcPts val="0"/>
              </a:spcAft>
              <a:buSzPts val="1100"/>
              <a:buNone/>
              <a:defRPr sz="1500" b="0">
                <a:solidFill>
                  <a:schemeClr val="lt1"/>
                </a:solidFill>
              </a:defRPr>
            </a:lvl1pPr>
            <a:lvl2pPr marL="914400" lvl="1" indent="-228600" algn="l" rtl="0">
              <a:spcBef>
                <a:spcPts val="500"/>
              </a:spcBef>
              <a:spcAft>
                <a:spcPts val="0"/>
              </a:spcAft>
              <a:buSzPts val="1100"/>
              <a:buNone/>
              <a:defRPr sz="1500" b="1"/>
            </a:lvl2pPr>
            <a:lvl3pPr marL="1371600" lvl="2" indent="-228600" algn="l" rtl="0">
              <a:spcBef>
                <a:spcPts val="500"/>
              </a:spcBef>
              <a:spcAft>
                <a:spcPts val="0"/>
              </a:spcAft>
              <a:buSzPts val="900"/>
              <a:buNone/>
              <a:defRPr sz="1400" b="1"/>
            </a:lvl3pPr>
            <a:lvl4pPr marL="1828800" lvl="3" indent="-228600" algn="l" rtl="0">
              <a:spcBef>
                <a:spcPts val="500"/>
              </a:spcBef>
              <a:spcAft>
                <a:spcPts val="0"/>
              </a:spcAft>
              <a:buSzPts val="800"/>
              <a:buNone/>
              <a:defRPr sz="1200" b="1"/>
            </a:lvl4pPr>
            <a:lvl5pPr marL="2286000" lvl="4" indent="-228600" algn="l" rtl="0">
              <a:spcBef>
                <a:spcPts val="500"/>
              </a:spcBef>
              <a:spcAft>
                <a:spcPts val="0"/>
              </a:spcAft>
              <a:buSzPts val="800"/>
              <a:buNone/>
              <a:defRPr sz="1200" b="1"/>
            </a:lvl5pPr>
            <a:lvl6pPr marL="2743200" lvl="5" indent="-228600" algn="l" rtl="0">
              <a:spcBef>
                <a:spcPts val="500"/>
              </a:spcBef>
              <a:spcAft>
                <a:spcPts val="0"/>
              </a:spcAft>
              <a:buSzPts val="800"/>
              <a:buNone/>
              <a:defRPr sz="1200" b="1"/>
            </a:lvl6pPr>
            <a:lvl7pPr marL="3200400" lvl="6" indent="-228600" algn="l" rtl="0">
              <a:spcBef>
                <a:spcPts val="500"/>
              </a:spcBef>
              <a:spcAft>
                <a:spcPts val="0"/>
              </a:spcAft>
              <a:buSzPts val="800"/>
              <a:buNone/>
              <a:defRPr sz="1200" b="1"/>
            </a:lvl7pPr>
            <a:lvl8pPr marL="3657600" lvl="7" indent="-228600" algn="l" rtl="0">
              <a:spcBef>
                <a:spcPts val="500"/>
              </a:spcBef>
              <a:spcAft>
                <a:spcPts val="0"/>
              </a:spcAft>
              <a:buSzPts val="800"/>
              <a:buNone/>
              <a:defRPr sz="1200" b="1"/>
            </a:lvl8pPr>
            <a:lvl9pPr marL="4114800" lvl="8" indent="-228600" algn="l" rtl="0">
              <a:spcBef>
                <a:spcPts val="500"/>
              </a:spcBef>
              <a:spcAft>
                <a:spcPts val="500"/>
              </a:spcAft>
              <a:buSzPts val="800"/>
              <a:buNone/>
              <a:defRPr sz="1200" b="1"/>
            </a:lvl9pPr>
          </a:lstStyle>
          <a:p>
            <a:endParaRPr/>
          </a:p>
        </p:txBody>
      </p:sp>
      <p:sp>
        <p:nvSpPr>
          <p:cNvPr id="180" name="Google Shape;180;p31"/>
          <p:cNvSpPr>
            <a:spLocks noGrp="1"/>
          </p:cNvSpPr>
          <p:nvPr>
            <p:ph type="pic" idx="2"/>
          </p:nvPr>
        </p:nvSpPr>
        <p:spPr>
          <a:xfrm>
            <a:off x="763576" y="1454189"/>
            <a:ext cx="2319300" cy="1202100"/>
          </a:xfrm>
          <a:prstGeom prst="roundRect">
            <a:avLst>
              <a:gd name="adj" fmla="val 1858"/>
            </a:avLst>
          </a:prstGeom>
          <a:noFill/>
          <a:ln>
            <a:noFill/>
          </a:ln>
          <a:effectLst>
            <a:outerShdw blurRad="38100" dist="25400" dir="4440000">
              <a:srgbClr val="000000">
                <a:alpha val="35690"/>
              </a:srgbClr>
            </a:outerShdw>
          </a:effectLst>
        </p:spPr>
      </p:sp>
      <p:sp>
        <p:nvSpPr>
          <p:cNvPr id="181" name="Google Shape;181;p31"/>
          <p:cNvSpPr txBox="1">
            <a:spLocks noGrp="1"/>
          </p:cNvSpPr>
          <p:nvPr>
            <p:ph type="body" idx="3"/>
          </p:nvPr>
        </p:nvSpPr>
        <p:spPr>
          <a:xfrm>
            <a:off x="685346" y="3429332"/>
            <a:ext cx="2475600" cy="9141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28600" algn="ctr" rtl="0">
              <a:lnSpc>
                <a:spcPct val="110000"/>
              </a:lnSpc>
              <a:spcBef>
                <a:spcPts val="200"/>
              </a:spcBef>
              <a:spcAft>
                <a:spcPts val="0"/>
              </a:spcAft>
              <a:buSzPts val="700"/>
              <a:buNone/>
              <a:defRPr sz="1100"/>
            </a:lvl1pPr>
            <a:lvl2pPr marL="914400" lvl="1" indent="-228600" algn="l" rtl="0">
              <a:spcBef>
                <a:spcPts val="500"/>
              </a:spcBef>
              <a:spcAft>
                <a:spcPts val="0"/>
              </a:spcAft>
              <a:buSzPts val="600"/>
              <a:buNone/>
              <a:defRPr sz="900"/>
            </a:lvl2pPr>
            <a:lvl3pPr marL="1371600" lvl="2" indent="-228600" algn="l" rtl="0">
              <a:spcBef>
                <a:spcPts val="500"/>
              </a:spcBef>
              <a:spcAft>
                <a:spcPts val="0"/>
              </a:spcAft>
              <a:buSzPts val="500"/>
              <a:buNone/>
              <a:defRPr sz="800"/>
            </a:lvl3pPr>
            <a:lvl4pPr marL="1828800" lvl="3" indent="-228600" algn="l" rtl="0">
              <a:spcBef>
                <a:spcPts val="500"/>
              </a:spcBef>
              <a:spcAft>
                <a:spcPts val="0"/>
              </a:spcAft>
              <a:buSzPts val="500"/>
              <a:buNone/>
              <a:defRPr sz="700"/>
            </a:lvl4pPr>
            <a:lvl5pPr marL="2286000" lvl="4" indent="-228600" algn="l" rtl="0">
              <a:spcBef>
                <a:spcPts val="500"/>
              </a:spcBef>
              <a:spcAft>
                <a:spcPts val="0"/>
              </a:spcAft>
              <a:buSzPts val="500"/>
              <a:buNone/>
              <a:defRPr sz="700"/>
            </a:lvl5pPr>
            <a:lvl6pPr marL="2743200" lvl="5" indent="-228600" algn="l" rtl="0">
              <a:spcBef>
                <a:spcPts val="500"/>
              </a:spcBef>
              <a:spcAft>
                <a:spcPts val="0"/>
              </a:spcAft>
              <a:buSzPts val="500"/>
              <a:buNone/>
              <a:defRPr sz="700"/>
            </a:lvl6pPr>
            <a:lvl7pPr marL="3200400" lvl="6" indent="-228600" algn="l" rtl="0">
              <a:spcBef>
                <a:spcPts val="500"/>
              </a:spcBef>
              <a:spcAft>
                <a:spcPts val="0"/>
              </a:spcAft>
              <a:buSzPts val="500"/>
              <a:buNone/>
              <a:defRPr sz="700"/>
            </a:lvl7pPr>
            <a:lvl8pPr marL="3657600" lvl="7" indent="-228600" algn="l" rtl="0">
              <a:spcBef>
                <a:spcPts val="500"/>
              </a:spcBef>
              <a:spcAft>
                <a:spcPts val="0"/>
              </a:spcAft>
              <a:buSzPts val="500"/>
              <a:buNone/>
              <a:defRPr sz="700"/>
            </a:lvl8pPr>
            <a:lvl9pPr marL="4114800" lvl="8" indent="-228600" algn="l" rtl="0">
              <a:spcBef>
                <a:spcPts val="500"/>
              </a:spcBef>
              <a:spcAft>
                <a:spcPts val="500"/>
              </a:spcAft>
              <a:buSzPts val="500"/>
              <a:buNone/>
              <a:defRPr sz="700"/>
            </a:lvl9pPr>
          </a:lstStyle>
          <a:p>
            <a:endParaRPr/>
          </a:p>
        </p:txBody>
      </p:sp>
      <p:sp>
        <p:nvSpPr>
          <p:cNvPr id="182" name="Google Shape;182;p31"/>
          <p:cNvSpPr txBox="1">
            <a:spLocks noGrp="1"/>
          </p:cNvSpPr>
          <p:nvPr>
            <p:ph type="body" idx="4"/>
          </p:nvPr>
        </p:nvSpPr>
        <p:spPr>
          <a:xfrm>
            <a:off x="3332091" y="2928080"/>
            <a:ext cx="2475600" cy="432300"/>
          </a:xfrm>
          <a:prstGeom prst="rect">
            <a:avLst/>
          </a:prstGeom>
          <a:noFill/>
          <a:ln>
            <a:noFill/>
          </a:ln>
          <a:effectLst>
            <a:outerShdw blurRad="25400">
              <a:srgbClr val="000000">
                <a:alpha val="45880"/>
              </a:srgbClr>
            </a:outerShdw>
          </a:effectLst>
        </p:spPr>
        <p:txBody>
          <a:bodyPr spcFirstLastPara="1" wrap="square" lIns="68575" tIns="34275" rIns="68575" bIns="34275" anchor="b" anchorCtr="0">
            <a:noAutofit/>
          </a:bodyPr>
          <a:lstStyle>
            <a:lvl1pPr marL="457200" lvl="0" indent="-228600" algn="ctr" rtl="0">
              <a:lnSpc>
                <a:spcPct val="110000"/>
              </a:lnSpc>
              <a:spcBef>
                <a:spcPts val="300"/>
              </a:spcBef>
              <a:spcAft>
                <a:spcPts val="0"/>
              </a:spcAft>
              <a:buSzPts val="1100"/>
              <a:buNone/>
              <a:defRPr sz="1500" b="0">
                <a:solidFill>
                  <a:schemeClr val="lt1"/>
                </a:solidFill>
              </a:defRPr>
            </a:lvl1pPr>
            <a:lvl2pPr marL="914400" lvl="1" indent="-228600" algn="l" rtl="0">
              <a:spcBef>
                <a:spcPts val="500"/>
              </a:spcBef>
              <a:spcAft>
                <a:spcPts val="0"/>
              </a:spcAft>
              <a:buSzPts val="1100"/>
              <a:buNone/>
              <a:defRPr sz="1500" b="1"/>
            </a:lvl2pPr>
            <a:lvl3pPr marL="1371600" lvl="2" indent="-228600" algn="l" rtl="0">
              <a:spcBef>
                <a:spcPts val="500"/>
              </a:spcBef>
              <a:spcAft>
                <a:spcPts val="0"/>
              </a:spcAft>
              <a:buSzPts val="900"/>
              <a:buNone/>
              <a:defRPr sz="1400" b="1"/>
            </a:lvl3pPr>
            <a:lvl4pPr marL="1828800" lvl="3" indent="-228600" algn="l" rtl="0">
              <a:spcBef>
                <a:spcPts val="500"/>
              </a:spcBef>
              <a:spcAft>
                <a:spcPts val="0"/>
              </a:spcAft>
              <a:buSzPts val="800"/>
              <a:buNone/>
              <a:defRPr sz="1200" b="1"/>
            </a:lvl4pPr>
            <a:lvl5pPr marL="2286000" lvl="4" indent="-228600" algn="l" rtl="0">
              <a:spcBef>
                <a:spcPts val="500"/>
              </a:spcBef>
              <a:spcAft>
                <a:spcPts val="0"/>
              </a:spcAft>
              <a:buSzPts val="800"/>
              <a:buNone/>
              <a:defRPr sz="1200" b="1"/>
            </a:lvl5pPr>
            <a:lvl6pPr marL="2743200" lvl="5" indent="-228600" algn="l" rtl="0">
              <a:spcBef>
                <a:spcPts val="500"/>
              </a:spcBef>
              <a:spcAft>
                <a:spcPts val="0"/>
              </a:spcAft>
              <a:buSzPts val="800"/>
              <a:buNone/>
              <a:defRPr sz="1200" b="1"/>
            </a:lvl6pPr>
            <a:lvl7pPr marL="3200400" lvl="6" indent="-228600" algn="l" rtl="0">
              <a:spcBef>
                <a:spcPts val="500"/>
              </a:spcBef>
              <a:spcAft>
                <a:spcPts val="0"/>
              </a:spcAft>
              <a:buSzPts val="800"/>
              <a:buNone/>
              <a:defRPr sz="1200" b="1"/>
            </a:lvl7pPr>
            <a:lvl8pPr marL="3657600" lvl="7" indent="-228600" algn="l" rtl="0">
              <a:spcBef>
                <a:spcPts val="500"/>
              </a:spcBef>
              <a:spcAft>
                <a:spcPts val="0"/>
              </a:spcAft>
              <a:buSzPts val="800"/>
              <a:buNone/>
              <a:defRPr sz="1200" b="1"/>
            </a:lvl8pPr>
            <a:lvl9pPr marL="4114800" lvl="8" indent="-228600" algn="l" rtl="0">
              <a:spcBef>
                <a:spcPts val="500"/>
              </a:spcBef>
              <a:spcAft>
                <a:spcPts val="500"/>
              </a:spcAft>
              <a:buSzPts val="800"/>
              <a:buNone/>
              <a:defRPr sz="1200" b="1"/>
            </a:lvl9pPr>
          </a:lstStyle>
          <a:p>
            <a:endParaRPr/>
          </a:p>
        </p:txBody>
      </p:sp>
      <p:sp>
        <p:nvSpPr>
          <p:cNvPr id="183" name="Google Shape;183;p31"/>
          <p:cNvSpPr>
            <a:spLocks noGrp="1"/>
          </p:cNvSpPr>
          <p:nvPr>
            <p:ph type="pic" idx="5"/>
          </p:nvPr>
        </p:nvSpPr>
        <p:spPr>
          <a:xfrm>
            <a:off x="3409307" y="1454321"/>
            <a:ext cx="2319300" cy="1206000"/>
          </a:xfrm>
          <a:prstGeom prst="roundRect">
            <a:avLst>
              <a:gd name="adj" fmla="val 1858"/>
            </a:avLst>
          </a:prstGeom>
          <a:noFill/>
          <a:ln>
            <a:noFill/>
          </a:ln>
          <a:effectLst>
            <a:outerShdw blurRad="38100" dist="25400" dir="4440000">
              <a:srgbClr val="000000">
                <a:alpha val="35690"/>
              </a:srgbClr>
            </a:outerShdw>
          </a:effectLst>
        </p:spPr>
      </p:sp>
      <p:sp>
        <p:nvSpPr>
          <p:cNvPr id="184" name="Google Shape;184;p31"/>
          <p:cNvSpPr txBox="1">
            <a:spLocks noGrp="1"/>
          </p:cNvSpPr>
          <p:nvPr>
            <p:ph type="body" idx="6"/>
          </p:nvPr>
        </p:nvSpPr>
        <p:spPr>
          <a:xfrm>
            <a:off x="3331076" y="3429332"/>
            <a:ext cx="2475600" cy="9141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28600" algn="ctr" rtl="0">
              <a:lnSpc>
                <a:spcPct val="110000"/>
              </a:lnSpc>
              <a:spcBef>
                <a:spcPts val="200"/>
              </a:spcBef>
              <a:spcAft>
                <a:spcPts val="0"/>
              </a:spcAft>
              <a:buSzPts val="700"/>
              <a:buNone/>
              <a:defRPr sz="1100"/>
            </a:lvl1pPr>
            <a:lvl2pPr marL="914400" lvl="1" indent="-228600" algn="l" rtl="0">
              <a:spcBef>
                <a:spcPts val="500"/>
              </a:spcBef>
              <a:spcAft>
                <a:spcPts val="0"/>
              </a:spcAft>
              <a:buSzPts val="600"/>
              <a:buNone/>
              <a:defRPr sz="900"/>
            </a:lvl2pPr>
            <a:lvl3pPr marL="1371600" lvl="2" indent="-228600" algn="l" rtl="0">
              <a:spcBef>
                <a:spcPts val="500"/>
              </a:spcBef>
              <a:spcAft>
                <a:spcPts val="0"/>
              </a:spcAft>
              <a:buSzPts val="500"/>
              <a:buNone/>
              <a:defRPr sz="800"/>
            </a:lvl3pPr>
            <a:lvl4pPr marL="1828800" lvl="3" indent="-228600" algn="l" rtl="0">
              <a:spcBef>
                <a:spcPts val="500"/>
              </a:spcBef>
              <a:spcAft>
                <a:spcPts val="0"/>
              </a:spcAft>
              <a:buSzPts val="500"/>
              <a:buNone/>
              <a:defRPr sz="700"/>
            </a:lvl4pPr>
            <a:lvl5pPr marL="2286000" lvl="4" indent="-228600" algn="l" rtl="0">
              <a:spcBef>
                <a:spcPts val="500"/>
              </a:spcBef>
              <a:spcAft>
                <a:spcPts val="0"/>
              </a:spcAft>
              <a:buSzPts val="500"/>
              <a:buNone/>
              <a:defRPr sz="700"/>
            </a:lvl5pPr>
            <a:lvl6pPr marL="2743200" lvl="5" indent="-228600" algn="l" rtl="0">
              <a:spcBef>
                <a:spcPts val="500"/>
              </a:spcBef>
              <a:spcAft>
                <a:spcPts val="0"/>
              </a:spcAft>
              <a:buSzPts val="500"/>
              <a:buNone/>
              <a:defRPr sz="700"/>
            </a:lvl6pPr>
            <a:lvl7pPr marL="3200400" lvl="6" indent="-228600" algn="l" rtl="0">
              <a:spcBef>
                <a:spcPts val="500"/>
              </a:spcBef>
              <a:spcAft>
                <a:spcPts val="0"/>
              </a:spcAft>
              <a:buSzPts val="500"/>
              <a:buNone/>
              <a:defRPr sz="700"/>
            </a:lvl7pPr>
            <a:lvl8pPr marL="3657600" lvl="7" indent="-228600" algn="l" rtl="0">
              <a:spcBef>
                <a:spcPts val="500"/>
              </a:spcBef>
              <a:spcAft>
                <a:spcPts val="0"/>
              </a:spcAft>
              <a:buSzPts val="500"/>
              <a:buNone/>
              <a:defRPr sz="700"/>
            </a:lvl8pPr>
            <a:lvl9pPr marL="4114800" lvl="8" indent="-228600" algn="l" rtl="0">
              <a:spcBef>
                <a:spcPts val="500"/>
              </a:spcBef>
              <a:spcAft>
                <a:spcPts val="500"/>
              </a:spcAft>
              <a:buSzPts val="500"/>
              <a:buNone/>
              <a:defRPr sz="700"/>
            </a:lvl9pPr>
          </a:lstStyle>
          <a:p>
            <a:endParaRPr/>
          </a:p>
        </p:txBody>
      </p:sp>
      <p:sp>
        <p:nvSpPr>
          <p:cNvPr id="185" name="Google Shape;185;p31"/>
          <p:cNvSpPr txBox="1">
            <a:spLocks noGrp="1"/>
          </p:cNvSpPr>
          <p:nvPr>
            <p:ph type="body" idx="7"/>
          </p:nvPr>
        </p:nvSpPr>
        <p:spPr>
          <a:xfrm>
            <a:off x="5975023" y="2928080"/>
            <a:ext cx="2475600" cy="432300"/>
          </a:xfrm>
          <a:prstGeom prst="rect">
            <a:avLst/>
          </a:prstGeom>
          <a:noFill/>
          <a:ln>
            <a:noFill/>
          </a:ln>
          <a:effectLst>
            <a:outerShdw blurRad="25400">
              <a:srgbClr val="000000">
                <a:alpha val="45880"/>
              </a:srgbClr>
            </a:outerShdw>
          </a:effectLst>
        </p:spPr>
        <p:txBody>
          <a:bodyPr spcFirstLastPara="1" wrap="square" lIns="68575" tIns="34275" rIns="68575" bIns="34275" anchor="b" anchorCtr="0">
            <a:noAutofit/>
          </a:bodyPr>
          <a:lstStyle>
            <a:lvl1pPr marL="457200" lvl="0" indent="-228600" algn="ctr" rtl="0">
              <a:lnSpc>
                <a:spcPct val="110000"/>
              </a:lnSpc>
              <a:spcBef>
                <a:spcPts val="300"/>
              </a:spcBef>
              <a:spcAft>
                <a:spcPts val="0"/>
              </a:spcAft>
              <a:buSzPts val="1100"/>
              <a:buNone/>
              <a:defRPr sz="1500" b="0">
                <a:solidFill>
                  <a:schemeClr val="lt1"/>
                </a:solidFill>
              </a:defRPr>
            </a:lvl1pPr>
            <a:lvl2pPr marL="914400" lvl="1" indent="-228600" algn="l" rtl="0">
              <a:spcBef>
                <a:spcPts val="500"/>
              </a:spcBef>
              <a:spcAft>
                <a:spcPts val="0"/>
              </a:spcAft>
              <a:buSzPts val="1100"/>
              <a:buNone/>
              <a:defRPr sz="1500" b="1"/>
            </a:lvl2pPr>
            <a:lvl3pPr marL="1371600" lvl="2" indent="-228600" algn="l" rtl="0">
              <a:spcBef>
                <a:spcPts val="500"/>
              </a:spcBef>
              <a:spcAft>
                <a:spcPts val="0"/>
              </a:spcAft>
              <a:buSzPts val="900"/>
              <a:buNone/>
              <a:defRPr sz="1400" b="1"/>
            </a:lvl3pPr>
            <a:lvl4pPr marL="1828800" lvl="3" indent="-228600" algn="l" rtl="0">
              <a:spcBef>
                <a:spcPts val="500"/>
              </a:spcBef>
              <a:spcAft>
                <a:spcPts val="0"/>
              </a:spcAft>
              <a:buSzPts val="800"/>
              <a:buNone/>
              <a:defRPr sz="1200" b="1"/>
            </a:lvl4pPr>
            <a:lvl5pPr marL="2286000" lvl="4" indent="-228600" algn="l" rtl="0">
              <a:spcBef>
                <a:spcPts val="500"/>
              </a:spcBef>
              <a:spcAft>
                <a:spcPts val="0"/>
              </a:spcAft>
              <a:buSzPts val="800"/>
              <a:buNone/>
              <a:defRPr sz="1200" b="1"/>
            </a:lvl5pPr>
            <a:lvl6pPr marL="2743200" lvl="5" indent="-228600" algn="l" rtl="0">
              <a:spcBef>
                <a:spcPts val="500"/>
              </a:spcBef>
              <a:spcAft>
                <a:spcPts val="0"/>
              </a:spcAft>
              <a:buSzPts val="800"/>
              <a:buNone/>
              <a:defRPr sz="1200" b="1"/>
            </a:lvl6pPr>
            <a:lvl7pPr marL="3200400" lvl="6" indent="-228600" algn="l" rtl="0">
              <a:spcBef>
                <a:spcPts val="500"/>
              </a:spcBef>
              <a:spcAft>
                <a:spcPts val="0"/>
              </a:spcAft>
              <a:buSzPts val="800"/>
              <a:buNone/>
              <a:defRPr sz="1200" b="1"/>
            </a:lvl7pPr>
            <a:lvl8pPr marL="3657600" lvl="7" indent="-228600" algn="l" rtl="0">
              <a:spcBef>
                <a:spcPts val="500"/>
              </a:spcBef>
              <a:spcAft>
                <a:spcPts val="0"/>
              </a:spcAft>
              <a:buSzPts val="800"/>
              <a:buNone/>
              <a:defRPr sz="1200" b="1"/>
            </a:lvl8pPr>
            <a:lvl9pPr marL="4114800" lvl="8" indent="-228600" algn="l" rtl="0">
              <a:spcBef>
                <a:spcPts val="500"/>
              </a:spcBef>
              <a:spcAft>
                <a:spcPts val="500"/>
              </a:spcAft>
              <a:buSzPts val="800"/>
              <a:buNone/>
              <a:defRPr sz="1200" b="1"/>
            </a:lvl9pPr>
          </a:lstStyle>
          <a:p>
            <a:endParaRPr/>
          </a:p>
        </p:txBody>
      </p:sp>
      <p:sp>
        <p:nvSpPr>
          <p:cNvPr id="186" name="Google Shape;186;p31"/>
          <p:cNvSpPr>
            <a:spLocks noGrp="1"/>
          </p:cNvSpPr>
          <p:nvPr>
            <p:ph type="pic" idx="8"/>
          </p:nvPr>
        </p:nvSpPr>
        <p:spPr>
          <a:xfrm>
            <a:off x="6056774" y="1450824"/>
            <a:ext cx="2319300" cy="1205400"/>
          </a:xfrm>
          <a:prstGeom prst="roundRect">
            <a:avLst>
              <a:gd name="adj" fmla="val 1858"/>
            </a:avLst>
          </a:prstGeom>
          <a:noFill/>
          <a:ln>
            <a:noFill/>
          </a:ln>
          <a:effectLst>
            <a:outerShdw blurRad="38100" dist="25400" dir="4440000">
              <a:srgbClr val="000000">
                <a:alpha val="35690"/>
              </a:srgbClr>
            </a:outerShdw>
          </a:effectLst>
        </p:spPr>
      </p:sp>
      <p:sp>
        <p:nvSpPr>
          <p:cNvPr id="187" name="Google Shape;187;p31"/>
          <p:cNvSpPr txBox="1">
            <a:spLocks noGrp="1"/>
          </p:cNvSpPr>
          <p:nvPr>
            <p:ph type="body" idx="9"/>
          </p:nvPr>
        </p:nvSpPr>
        <p:spPr>
          <a:xfrm>
            <a:off x="5974929" y="3429332"/>
            <a:ext cx="2475600" cy="9141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lvl="0" indent="-228600" algn="ctr" rtl="0">
              <a:lnSpc>
                <a:spcPct val="110000"/>
              </a:lnSpc>
              <a:spcBef>
                <a:spcPts val="200"/>
              </a:spcBef>
              <a:spcAft>
                <a:spcPts val="0"/>
              </a:spcAft>
              <a:buSzPts val="700"/>
              <a:buNone/>
              <a:defRPr sz="1100"/>
            </a:lvl1pPr>
            <a:lvl2pPr marL="914400" lvl="1" indent="-228600" algn="l" rtl="0">
              <a:spcBef>
                <a:spcPts val="500"/>
              </a:spcBef>
              <a:spcAft>
                <a:spcPts val="0"/>
              </a:spcAft>
              <a:buSzPts val="600"/>
              <a:buNone/>
              <a:defRPr sz="900"/>
            </a:lvl2pPr>
            <a:lvl3pPr marL="1371600" lvl="2" indent="-228600" algn="l" rtl="0">
              <a:spcBef>
                <a:spcPts val="500"/>
              </a:spcBef>
              <a:spcAft>
                <a:spcPts val="0"/>
              </a:spcAft>
              <a:buSzPts val="500"/>
              <a:buNone/>
              <a:defRPr sz="800"/>
            </a:lvl3pPr>
            <a:lvl4pPr marL="1828800" lvl="3" indent="-228600" algn="l" rtl="0">
              <a:spcBef>
                <a:spcPts val="500"/>
              </a:spcBef>
              <a:spcAft>
                <a:spcPts val="0"/>
              </a:spcAft>
              <a:buSzPts val="500"/>
              <a:buNone/>
              <a:defRPr sz="700"/>
            </a:lvl4pPr>
            <a:lvl5pPr marL="2286000" lvl="4" indent="-228600" algn="l" rtl="0">
              <a:spcBef>
                <a:spcPts val="500"/>
              </a:spcBef>
              <a:spcAft>
                <a:spcPts val="0"/>
              </a:spcAft>
              <a:buSzPts val="500"/>
              <a:buNone/>
              <a:defRPr sz="700"/>
            </a:lvl5pPr>
            <a:lvl6pPr marL="2743200" lvl="5" indent="-228600" algn="l" rtl="0">
              <a:spcBef>
                <a:spcPts val="500"/>
              </a:spcBef>
              <a:spcAft>
                <a:spcPts val="0"/>
              </a:spcAft>
              <a:buSzPts val="500"/>
              <a:buNone/>
              <a:defRPr sz="700"/>
            </a:lvl6pPr>
            <a:lvl7pPr marL="3200400" lvl="6" indent="-228600" algn="l" rtl="0">
              <a:spcBef>
                <a:spcPts val="500"/>
              </a:spcBef>
              <a:spcAft>
                <a:spcPts val="0"/>
              </a:spcAft>
              <a:buSzPts val="500"/>
              <a:buNone/>
              <a:defRPr sz="700"/>
            </a:lvl7pPr>
            <a:lvl8pPr marL="3657600" lvl="7" indent="-228600" algn="l" rtl="0">
              <a:spcBef>
                <a:spcPts val="500"/>
              </a:spcBef>
              <a:spcAft>
                <a:spcPts val="0"/>
              </a:spcAft>
              <a:buSzPts val="500"/>
              <a:buNone/>
              <a:defRPr sz="700"/>
            </a:lvl8pPr>
            <a:lvl9pPr marL="4114800" lvl="8" indent="-228600" algn="l" rtl="0">
              <a:spcBef>
                <a:spcPts val="500"/>
              </a:spcBef>
              <a:spcAft>
                <a:spcPts val="500"/>
              </a:spcAft>
              <a:buSzPts val="500"/>
              <a:buNone/>
              <a:defRPr sz="700"/>
            </a:lvl9pPr>
          </a:lstStyle>
          <a:p>
            <a:endParaRPr/>
          </a:p>
        </p:txBody>
      </p:sp>
      <p:sp>
        <p:nvSpPr>
          <p:cNvPr id="188" name="Google Shape;188;p31"/>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9" name="Google Shape;189;p31"/>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0" name="Google Shape;190;p31"/>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191"/>
        <p:cNvGrpSpPr/>
        <p:nvPr/>
      </p:nvGrpSpPr>
      <p:grpSpPr>
        <a:xfrm>
          <a:off x="0" y="0"/>
          <a:ext cx="0" cy="0"/>
          <a:chOff x="0" y="0"/>
          <a:chExt cx="0" cy="0"/>
        </a:xfrm>
      </p:grpSpPr>
      <p:sp>
        <p:nvSpPr>
          <p:cNvPr id="192" name="Google Shape;192;p32"/>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rot="5400000">
            <a:off x="-47550" y="1761940"/>
            <a:ext cx="857100" cy="7620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rot="5400000">
            <a:off x="-47550" y="47550"/>
            <a:ext cx="857100" cy="7620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p:nvPr/>
        </p:nvSpPr>
        <p:spPr>
          <a:xfrm rot="-5400000">
            <a:off x="-47416" y="476280"/>
            <a:ext cx="857100" cy="7620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rot="5400000">
            <a:off x="1476378" y="1761940"/>
            <a:ext cx="857100" cy="7620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rot="-5400000">
            <a:off x="1690750" y="4548000"/>
            <a:ext cx="428700" cy="762000"/>
          </a:xfrm>
          <a:prstGeom prst="rtTriangl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rot="-5400000">
            <a:off x="1476512" y="476280"/>
            <a:ext cx="857100" cy="7620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rot="-5400000" flipH="1">
            <a:off x="714548" y="1761940"/>
            <a:ext cx="857100" cy="7620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rot="5400000">
            <a:off x="-47550" y="904795"/>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rot="-5400000">
            <a:off x="1476512" y="1333525"/>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rot="-5400000" flipH="1">
            <a:off x="714548" y="47550"/>
            <a:ext cx="857100" cy="7620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rot="-5400000" flipH="1">
            <a:off x="714548" y="904795"/>
            <a:ext cx="857100" cy="7620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rot="-5400000">
            <a:off x="166784" y="4548000"/>
            <a:ext cx="428700" cy="7620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rot="-5400000" flipH="1">
            <a:off x="166707" y="-166445"/>
            <a:ext cx="428700" cy="7620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rot="-5400000" flipH="1">
            <a:off x="1690635" y="-166445"/>
            <a:ext cx="428700" cy="7620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rot="5400000" flipH="1">
            <a:off x="714337" y="476280"/>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rot="5400000" flipH="1">
            <a:off x="714337" y="1333525"/>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rot="-5400000">
            <a:off x="-47416" y="1333525"/>
            <a:ext cx="857100" cy="762000"/>
          </a:xfrm>
          <a:prstGeom prst="triangl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rot="5400000">
            <a:off x="1476378" y="47550"/>
            <a:ext cx="857100" cy="762000"/>
          </a:xfrm>
          <a:prstGeom prst="triangl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rot="5400000">
            <a:off x="1476378" y="904795"/>
            <a:ext cx="857100" cy="762000"/>
          </a:xfrm>
          <a:prstGeom prst="triangl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rot="5400000" flipH="1">
            <a:off x="928614" y="4548000"/>
            <a:ext cx="4287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rot="5400000">
            <a:off x="928614" y="-166445"/>
            <a:ext cx="4287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rot="5400000">
            <a:off x="-47550" y="3476366"/>
            <a:ext cx="857100" cy="7620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rot="-5400000">
            <a:off x="-47416" y="2190706"/>
            <a:ext cx="857100" cy="7620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rot="5400000">
            <a:off x="1476378" y="3476366"/>
            <a:ext cx="857100" cy="7620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rot="-5400000">
            <a:off x="1476512" y="2190706"/>
            <a:ext cx="857100" cy="762000"/>
          </a:xfrm>
          <a:prstGeom prst="triangle">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rot="-5400000" flipH="1">
            <a:off x="714548" y="3476366"/>
            <a:ext cx="857100" cy="7620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rot="5400000">
            <a:off x="-47550" y="2619221"/>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rot="-5400000">
            <a:off x="1476512" y="3047950"/>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rot="-5400000" flipH="1">
            <a:off x="714548" y="2619221"/>
            <a:ext cx="857100" cy="7620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rot="5400000" flipH="1">
            <a:off x="714337" y="2190706"/>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rot="5400000" flipH="1">
            <a:off x="714337" y="3047950"/>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rot="-5400000">
            <a:off x="-47416" y="3047950"/>
            <a:ext cx="857100" cy="762000"/>
          </a:xfrm>
          <a:prstGeom prst="triangl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rot="5400000">
            <a:off x="1476378" y="2619221"/>
            <a:ext cx="857100" cy="762000"/>
          </a:xfrm>
          <a:prstGeom prst="triangl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rot="-5400000">
            <a:off x="-47416" y="3905326"/>
            <a:ext cx="857100" cy="7620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rot="-5400000">
            <a:off x="1476512" y="3905326"/>
            <a:ext cx="857100" cy="762000"/>
          </a:xfrm>
          <a:prstGeom prst="triangle">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rot="5400000">
            <a:off x="-47550" y="4333841"/>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rot="-5400000" flipH="1">
            <a:off x="714548" y="4333841"/>
            <a:ext cx="857100" cy="7620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rot="5400000" flipH="1">
            <a:off x="714337" y="3905326"/>
            <a:ext cx="857100" cy="7620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rot="5400000">
            <a:off x="1476416" y="4333549"/>
            <a:ext cx="857100" cy="762000"/>
          </a:xfrm>
          <a:prstGeom prst="triangl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txBox="1">
            <a:spLocks noGrp="1"/>
          </p:cNvSpPr>
          <p:nvPr>
            <p:ph type="sldNum" idx="12"/>
          </p:nvPr>
        </p:nvSpPr>
        <p:spPr>
          <a:xfrm>
            <a:off x="8472458" y="4663217"/>
            <a:ext cx="548700" cy="393600"/>
          </a:xfrm>
          <a:prstGeom prst="rect">
            <a:avLst/>
          </a:prstGeom>
          <a:noFill/>
        </p:spPr>
        <p:txBody>
          <a:bodyPr spcFirstLastPara="1" wrap="square" lIns="68575" tIns="34275" rIns="68575" bIns="34275" anchor="ctr" anchorCtr="0">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3.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85346" y="457200"/>
            <a:ext cx="7765200" cy="942900"/>
          </a:xfrm>
          <a:prstGeom prst="rect">
            <a:avLst/>
          </a:prstGeom>
          <a:noFill/>
          <a:ln>
            <a:noFill/>
          </a:ln>
          <a:effectLst>
            <a:outerShdw blurRad="25400">
              <a:srgbClr val="000000">
                <a:alpha val="45880"/>
              </a:srgbClr>
            </a:outerShdw>
          </a:effectLst>
        </p:spPr>
        <p:txBody>
          <a:bodyPr spcFirstLastPara="1" wrap="square" lIns="68575" tIns="34275" rIns="68575" bIns="34275" anchor="ctr" anchorCtr="0">
            <a:normAutofit/>
          </a:bodyPr>
          <a:lstStyle>
            <a:lvl1pPr marR="0" lvl="0" algn="ctr" rtl="0">
              <a:lnSpc>
                <a:spcPct val="90000"/>
              </a:lnSpc>
              <a:spcBef>
                <a:spcPts val="0"/>
              </a:spcBef>
              <a:spcAft>
                <a:spcPts val="0"/>
              </a:spcAft>
              <a:buClr>
                <a:schemeClr val="lt2"/>
              </a:buClr>
              <a:buSzPts val="3500"/>
              <a:buFont typeface="Sorts Mill Goudy"/>
              <a:buNone/>
              <a:defRPr sz="3500" b="0" i="0" u="none" strike="noStrike" cap="none">
                <a:solidFill>
                  <a:schemeClr val="lt2"/>
                </a:solidFill>
                <a:latin typeface="Sorts Mill Goudy"/>
                <a:ea typeface="Sorts Mill Goudy"/>
                <a:cs typeface="Sorts Mill Goudy"/>
                <a:sym typeface="Sorts Mill Goudy"/>
              </a:defRPr>
            </a:lvl1pPr>
            <a:lvl2pPr marR="0" lvl="1" algn="l" rtl="0">
              <a:spcBef>
                <a:spcPts val="0"/>
              </a:spcBef>
              <a:spcAft>
                <a:spcPts val="0"/>
              </a:spcAft>
              <a:buSzPts val="1100"/>
              <a:buNone/>
              <a:defRPr sz="1400" b="0" i="0" u="none" strike="noStrike" cap="none">
                <a:solidFill>
                  <a:schemeClr val="lt2"/>
                </a:solidFill>
              </a:defRPr>
            </a:lvl2pPr>
            <a:lvl3pPr marR="0" lvl="2" algn="l" rtl="0">
              <a:spcBef>
                <a:spcPts val="0"/>
              </a:spcBef>
              <a:spcAft>
                <a:spcPts val="0"/>
              </a:spcAft>
              <a:buSzPts val="1100"/>
              <a:buNone/>
              <a:defRPr sz="1400" b="0" i="0" u="none" strike="noStrike" cap="none">
                <a:solidFill>
                  <a:schemeClr val="lt2"/>
                </a:solidFill>
              </a:defRPr>
            </a:lvl3pPr>
            <a:lvl4pPr marR="0" lvl="3" algn="l" rtl="0">
              <a:spcBef>
                <a:spcPts val="0"/>
              </a:spcBef>
              <a:spcAft>
                <a:spcPts val="0"/>
              </a:spcAft>
              <a:buSzPts val="1100"/>
              <a:buNone/>
              <a:defRPr sz="1400" b="0" i="0" u="none" strike="noStrike" cap="none">
                <a:solidFill>
                  <a:schemeClr val="lt2"/>
                </a:solidFill>
              </a:defRPr>
            </a:lvl4pPr>
            <a:lvl5pPr marR="0" lvl="4" algn="l" rtl="0">
              <a:spcBef>
                <a:spcPts val="0"/>
              </a:spcBef>
              <a:spcAft>
                <a:spcPts val="0"/>
              </a:spcAft>
              <a:buSzPts val="1100"/>
              <a:buNone/>
              <a:defRPr sz="1400" b="0" i="0" u="none" strike="noStrike" cap="none">
                <a:solidFill>
                  <a:schemeClr val="lt2"/>
                </a:solidFill>
              </a:defRPr>
            </a:lvl5pPr>
            <a:lvl6pPr marR="0" lvl="5" algn="l" rtl="0">
              <a:spcBef>
                <a:spcPts val="0"/>
              </a:spcBef>
              <a:spcAft>
                <a:spcPts val="0"/>
              </a:spcAft>
              <a:buSzPts val="1100"/>
              <a:buNone/>
              <a:defRPr sz="1400" b="0" i="0" u="none" strike="noStrike" cap="none">
                <a:solidFill>
                  <a:schemeClr val="lt2"/>
                </a:solidFill>
              </a:defRPr>
            </a:lvl6pPr>
            <a:lvl7pPr marR="0" lvl="6" algn="l" rtl="0">
              <a:spcBef>
                <a:spcPts val="0"/>
              </a:spcBef>
              <a:spcAft>
                <a:spcPts val="0"/>
              </a:spcAft>
              <a:buSzPts val="1100"/>
              <a:buNone/>
              <a:defRPr sz="1400" b="0" i="0" u="none" strike="noStrike" cap="none">
                <a:solidFill>
                  <a:schemeClr val="lt2"/>
                </a:solidFill>
              </a:defRPr>
            </a:lvl7pPr>
            <a:lvl8pPr marR="0" lvl="7" algn="l" rtl="0">
              <a:spcBef>
                <a:spcPts val="0"/>
              </a:spcBef>
              <a:spcAft>
                <a:spcPts val="0"/>
              </a:spcAft>
              <a:buSzPts val="1100"/>
              <a:buNone/>
              <a:defRPr sz="1400" b="0" i="0" u="none" strike="noStrike" cap="none">
                <a:solidFill>
                  <a:schemeClr val="lt2"/>
                </a:solidFill>
              </a:defRPr>
            </a:lvl8pPr>
            <a:lvl9pPr marR="0" lvl="8" algn="l" rtl="0">
              <a:spcBef>
                <a:spcPts val="0"/>
              </a:spcBef>
              <a:spcAft>
                <a:spcPts val="0"/>
              </a:spcAft>
              <a:buSzPts val="1100"/>
              <a:buNone/>
              <a:defRPr sz="1400" b="0" i="0" u="none" strike="noStrike" cap="none">
                <a:solidFill>
                  <a:schemeClr val="lt2"/>
                </a:solidFill>
              </a:defRPr>
            </a:lvl9pPr>
          </a:lstStyle>
          <a:p>
            <a:endParaRPr/>
          </a:p>
        </p:txBody>
      </p:sp>
      <p:sp>
        <p:nvSpPr>
          <p:cNvPr id="52" name="Google Shape;52;p13"/>
          <p:cNvSpPr txBox="1">
            <a:spLocks noGrp="1"/>
          </p:cNvSpPr>
          <p:nvPr>
            <p:ph type="body" idx="1"/>
          </p:nvPr>
        </p:nvSpPr>
        <p:spPr>
          <a:xfrm>
            <a:off x="685346" y="1557338"/>
            <a:ext cx="7765200" cy="27861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marR="0" lvl="0" indent="-304800" algn="l" rtl="0">
              <a:lnSpc>
                <a:spcPct val="110000"/>
              </a:lnSpc>
              <a:spcBef>
                <a:spcPts val="300"/>
              </a:spcBef>
              <a:spcAft>
                <a:spcPts val="0"/>
              </a:spcAft>
              <a:buClr>
                <a:schemeClr val="lt2"/>
              </a:buClr>
              <a:buSzPts val="1200"/>
              <a:buFont typeface="Noto Sans Symbols"/>
              <a:buChar char="◈"/>
              <a:defRPr sz="1700" b="0" i="0" u="none" strike="noStrike" cap="none">
                <a:solidFill>
                  <a:schemeClr val="lt2"/>
                </a:solidFill>
                <a:latin typeface="Sorts Mill Goudy"/>
                <a:ea typeface="Sorts Mill Goudy"/>
                <a:cs typeface="Sorts Mill Goudy"/>
                <a:sym typeface="Sorts Mill Goudy"/>
              </a:defRPr>
            </a:lvl1pPr>
            <a:lvl2pPr marL="914400" marR="0" lvl="1" indent="-298450" algn="l" rtl="0">
              <a:spcBef>
                <a:spcPts val="500"/>
              </a:spcBef>
              <a:spcAft>
                <a:spcPts val="0"/>
              </a:spcAft>
              <a:buClr>
                <a:schemeClr val="lt2"/>
              </a:buClr>
              <a:buSzPts val="1100"/>
              <a:buFont typeface="Noto Sans Symbols"/>
              <a:buChar char="🞚"/>
              <a:defRPr sz="1600" b="0" i="0" u="none" strike="noStrike" cap="none">
                <a:solidFill>
                  <a:schemeClr val="lt2"/>
                </a:solidFill>
                <a:latin typeface="Sorts Mill Goudy"/>
                <a:ea typeface="Sorts Mill Goudy"/>
                <a:cs typeface="Sorts Mill Goudy"/>
                <a:sym typeface="Sorts Mill Goudy"/>
              </a:defRPr>
            </a:lvl2pPr>
            <a:lvl3pPr marL="1371600" marR="0" lvl="2" indent="-285750" algn="l" rtl="0">
              <a:spcBef>
                <a:spcPts val="500"/>
              </a:spcBef>
              <a:spcAft>
                <a:spcPts val="0"/>
              </a:spcAft>
              <a:buClr>
                <a:schemeClr val="lt2"/>
              </a:buClr>
              <a:buSzPts val="900"/>
              <a:buFont typeface="Noto Sans Symbols"/>
              <a:buChar char="◈"/>
              <a:defRPr sz="1400" b="0" i="0" u="none" strike="noStrike" cap="none">
                <a:solidFill>
                  <a:schemeClr val="lt2"/>
                </a:solidFill>
                <a:latin typeface="Sorts Mill Goudy"/>
                <a:ea typeface="Sorts Mill Goudy"/>
                <a:cs typeface="Sorts Mill Goudy"/>
                <a:sym typeface="Sorts Mill Goudy"/>
              </a:defRPr>
            </a:lvl3pPr>
            <a:lvl4pPr marL="1828800" marR="0" lvl="3" indent="-279400" algn="l" rtl="0">
              <a:spcBef>
                <a:spcPts val="500"/>
              </a:spcBef>
              <a:spcAft>
                <a:spcPts val="0"/>
              </a:spcAft>
              <a:buClr>
                <a:schemeClr val="lt2"/>
              </a:buClr>
              <a:buSzPts val="800"/>
              <a:buFont typeface="Noto Sans Symbols"/>
              <a:buChar char="🞚"/>
              <a:defRPr sz="1200" b="0" i="0" u="none" strike="noStrike" cap="none">
                <a:solidFill>
                  <a:schemeClr val="lt2"/>
                </a:solidFill>
                <a:latin typeface="Sorts Mill Goudy"/>
                <a:ea typeface="Sorts Mill Goudy"/>
                <a:cs typeface="Sorts Mill Goudy"/>
                <a:sym typeface="Sorts Mill Goudy"/>
              </a:defRPr>
            </a:lvl4pPr>
            <a:lvl5pPr marL="2286000" marR="0" lvl="4" indent="-279400" algn="l" rtl="0">
              <a:spcBef>
                <a:spcPts val="500"/>
              </a:spcBef>
              <a:spcAft>
                <a:spcPts val="0"/>
              </a:spcAft>
              <a:buClr>
                <a:schemeClr val="lt2"/>
              </a:buClr>
              <a:buSzPts val="800"/>
              <a:buFont typeface="Noto Sans Symbols"/>
              <a:buChar char="◈"/>
              <a:defRPr sz="1200" b="0" i="0" u="none" strike="noStrike" cap="none">
                <a:solidFill>
                  <a:schemeClr val="lt2"/>
                </a:solidFill>
                <a:latin typeface="Sorts Mill Goudy"/>
                <a:ea typeface="Sorts Mill Goudy"/>
                <a:cs typeface="Sorts Mill Goudy"/>
                <a:sym typeface="Sorts Mill Goudy"/>
              </a:defRPr>
            </a:lvl5pPr>
            <a:lvl6pPr marL="2743200" marR="0" lvl="5" indent="-273050" algn="l" rtl="0">
              <a:spcBef>
                <a:spcPts val="500"/>
              </a:spcBef>
              <a:spcAft>
                <a:spcPts val="0"/>
              </a:spcAft>
              <a:buClr>
                <a:schemeClr val="lt2"/>
              </a:buClr>
              <a:buSzPts val="700"/>
              <a:buFont typeface="Noto Sans Symbols"/>
              <a:buChar char="◈"/>
              <a:defRPr sz="1100" b="0" i="0" u="none" strike="noStrike" cap="none">
                <a:solidFill>
                  <a:schemeClr val="lt2"/>
                </a:solidFill>
                <a:latin typeface="Sorts Mill Goudy"/>
                <a:ea typeface="Sorts Mill Goudy"/>
                <a:cs typeface="Sorts Mill Goudy"/>
                <a:sym typeface="Sorts Mill Goudy"/>
              </a:defRPr>
            </a:lvl6pPr>
            <a:lvl7pPr marL="3200400" marR="0" lvl="6" indent="-273050" algn="l" rtl="0">
              <a:spcBef>
                <a:spcPts val="500"/>
              </a:spcBef>
              <a:spcAft>
                <a:spcPts val="0"/>
              </a:spcAft>
              <a:buClr>
                <a:schemeClr val="lt2"/>
              </a:buClr>
              <a:buSzPts val="700"/>
              <a:buFont typeface="Noto Sans Symbols"/>
              <a:buChar char="◈"/>
              <a:defRPr sz="1100" b="0" i="0" u="none" strike="noStrike" cap="none">
                <a:solidFill>
                  <a:schemeClr val="lt2"/>
                </a:solidFill>
                <a:latin typeface="Sorts Mill Goudy"/>
                <a:ea typeface="Sorts Mill Goudy"/>
                <a:cs typeface="Sorts Mill Goudy"/>
                <a:sym typeface="Sorts Mill Goudy"/>
              </a:defRPr>
            </a:lvl7pPr>
            <a:lvl8pPr marL="3657600" marR="0" lvl="7" indent="-273050" algn="l" rtl="0">
              <a:spcBef>
                <a:spcPts val="500"/>
              </a:spcBef>
              <a:spcAft>
                <a:spcPts val="0"/>
              </a:spcAft>
              <a:buClr>
                <a:schemeClr val="lt2"/>
              </a:buClr>
              <a:buSzPts val="700"/>
              <a:buFont typeface="Noto Sans Symbols"/>
              <a:buChar char="◈"/>
              <a:defRPr sz="1100" b="0" i="0" u="none" strike="noStrike" cap="none">
                <a:solidFill>
                  <a:schemeClr val="lt2"/>
                </a:solidFill>
                <a:latin typeface="Sorts Mill Goudy"/>
                <a:ea typeface="Sorts Mill Goudy"/>
                <a:cs typeface="Sorts Mill Goudy"/>
                <a:sym typeface="Sorts Mill Goudy"/>
              </a:defRPr>
            </a:lvl8pPr>
            <a:lvl9pPr marL="4114800" marR="0" lvl="8" indent="-273050" algn="l" rtl="0">
              <a:spcBef>
                <a:spcPts val="500"/>
              </a:spcBef>
              <a:spcAft>
                <a:spcPts val="500"/>
              </a:spcAft>
              <a:buClr>
                <a:schemeClr val="lt2"/>
              </a:buClr>
              <a:buSzPts val="700"/>
              <a:buFont typeface="Noto Sans Symbols"/>
              <a:buChar char="◈"/>
              <a:defRPr sz="1100" b="0" i="0" u="none" strike="noStrike" cap="none">
                <a:solidFill>
                  <a:schemeClr val="lt2"/>
                </a:solidFill>
                <a:latin typeface="Sorts Mill Goudy"/>
                <a:ea typeface="Sorts Mill Goudy"/>
                <a:cs typeface="Sorts Mill Goudy"/>
                <a:sym typeface="Sorts Mill Goudy"/>
              </a:defRPr>
            </a:lvl9pPr>
          </a:lstStyle>
          <a:p>
            <a:endParaRPr/>
          </a:p>
        </p:txBody>
      </p:sp>
      <p:sp>
        <p:nvSpPr>
          <p:cNvPr id="53" name="Google Shape;53;p13"/>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9pPr>
          </a:lstStyle>
          <a:p>
            <a:endParaRPr/>
          </a:p>
        </p:txBody>
      </p:sp>
      <p:sp>
        <p:nvSpPr>
          <p:cNvPr id="54" name="Google Shape;54;p13"/>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9pPr>
          </a:lstStyle>
          <a:p>
            <a:endParaRPr/>
          </a:p>
        </p:txBody>
      </p:sp>
      <p:sp>
        <p:nvSpPr>
          <p:cNvPr id="55" name="Google Shape;55;p13"/>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2F2F2"/>
                </a:solidFill>
                <a:latin typeface="Sorts Mill Goudy"/>
                <a:ea typeface="Sorts Mill Goudy"/>
                <a:cs typeface="Sorts Mill Goudy"/>
                <a:sym typeface="Sorts Mill Goudy"/>
              </a:defRPr>
            </a:lvl1pPr>
            <a:lvl2pPr marL="0" marR="0" lvl="1" indent="0" algn="r" rtl="0">
              <a:spcBef>
                <a:spcPts val="0"/>
              </a:spcBef>
              <a:buNone/>
              <a:defRPr sz="800" b="0" i="0" u="none" strike="noStrike" cap="none">
                <a:solidFill>
                  <a:srgbClr val="F2F2F2"/>
                </a:solidFill>
                <a:latin typeface="Sorts Mill Goudy"/>
                <a:ea typeface="Sorts Mill Goudy"/>
                <a:cs typeface="Sorts Mill Goudy"/>
                <a:sym typeface="Sorts Mill Goudy"/>
              </a:defRPr>
            </a:lvl2pPr>
            <a:lvl3pPr marL="0" marR="0" lvl="2" indent="0" algn="r" rtl="0">
              <a:spcBef>
                <a:spcPts val="0"/>
              </a:spcBef>
              <a:buNone/>
              <a:defRPr sz="800" b="0" i="0" u="none" strike="noStrike" cap="none">
                <a:solidFill>
                  <a:srgbClr val="F2F2F2"/>
                </a:solidFill>
                <a:latin typeface="Sorts Mill Goudy"/>
                <a:ea typeface="Sorts Mill Goudy"/>
                <a:cs typeface="Sorts Mill Goudy"/>
                <a:sym typeface="Sorts Mill Goudy"/>
              </a:defRPr>
            </a:lvl3pPr>
            <a:lvl4pPr marL="0" marR="0" lvl="3" indent="0" algn="r" rtl="0">
              <a:spcBef>
                <a:spcPts val="0"/>
              </a:spcBef>
              <a:buNone/>
              <a:defRPr sz="800" b="0" i="0" u="none" strike="noStrike" cap="none">
                <a:solidFill>
                  <a:srgbClr val="F2F2F2"/>
                </a:solidFill>
                <a:latin typeface="Sorts Mill Goudy"/>
                <a:ea typeface="Sorts Mill Goudy"/>
                <a:cs typeface="Sorts Mill Goudy"/>
                <a:sym typeface="Sorts Mill Goudy"/>
              </a:defRPr>
            </a:lvl4pPr>
            <a:lvl5pPr marL="0" marR="0" lvl="4" indent="0" algn="r" rtl="0">
              <a:spcBef>
                <a:spcPts val="0"/>
              </a:spcBef>
              <a:buNone/>
              <a:defRPr sz="800" b="0" i="0" u="none" strike="noStrike" cap="none">
                <a:solidFill>
                  <a:srgbClr val="F2F2F2"/>
                </a:solidFill>
                <a:latin typeface="Sorts Mill Goudy"/>
                <a:ea typeface="Sorts Mill Goudy"/>
                <a:cs typeface="Sorts Mill Goudy"/>
                <a:sym typeface="Sorts Mill Goudy"/>
              </a:defRPr>
            </a:lvl5pPr>
            <a:lvl6pPr marL="0" marR="0" lvl="5" indent="0" algn="r" rtl="0">
              <a:spcBef>
                <a:spcPts val="0"/>
              </a:spcBef>
              <a:buNone/>
              <a:defRPr sz="800" b="0" i="0" u="none" strike="noStrike" cap="none">
                <a:solidFill>
                  <a:srgbClr val="F2F2F2"/>
                </a:solidFill>
                <a:latin typeface="Sorts Mill Goudy"/>
                <a:ea typeface="Sorts Mill Goudy"/>
                <a:cs typeface="Sorts Mill Goudy"/>
                <a:sym typeface="Sorts Mill Goudy"/>
              </a:defRPr>
            </a:lvl6pPr>
            <a:lvl7pPr marL="0" marR="0" lvl="6" indent="0" algn="r" rtl="0">
              <a:spcBef>
                <a:spcPts val="0"/>
              </a:spcBef>
              <a:buNone/>
              <a:defRPr sz="800" b="0" i="0" u="none" strike="noStrike" cap="none">
                <a:solidFill>
                  <a:srgbClr val="F2F2F2"/>
                </a:solidFill>
                <a:latin typeface="Sorts Mill Goudy"/>
                <a:ea typeface="Sorts Mill Goudy"/>
                <a:cs typeface="Sorts Mill Goudy"/>
                <a:sym typeface="Sorts Mill Goudy"/>
              </a:defRPr>
            </a:lvl7pPr>
            <a:lvl8pPr marL="0" marR="0" lvl="7" indent="0" algn="r" rtl="0">
              <a:spcBef>
                <a:spcPts val="0"/>
              </a:spcBef>
              <a:buNone/>
              <a:defRPr sz="800" b="0" i="0" u="none" strike="noStrike" cap="none">
                <a:solidFill>
                  <a:srgbClr val="F2F2F2"/>
                </a:solidFill>
                <a:latin typeface="Sorts Mill Goudy"/>
                <a:ea typeface="Sorts Mill Goudy"/>
                <a:cs typeface="Sorts Mill Goudy"/>
                <a:sym typeface="Sorts Mill Goudy"/>
              </a:defRPr>
            </a:lvl8pPr>
            <a:lvl9pPr marL="0" marR="0" lvl="8" indent="0" algn="r" rtl="0">
              <a:spcBef>
                <a:spcPts val="0"/>
              </a:spcBef>
              <a:buNone/>
              <a:defRPr sz="8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8">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85346" y="457200"/>
            <a:ext cx="7765200" cy="942900"/>
          </a:xfrm>
          <a:prstGeom prst="rect">
            <a:avLst/>
          </a:prstGeom>
          <a:noFill/>
          <a:ln>
            <a:noFill/>
          </a:ln>
          <a:effectLst>
            <a:outerShdw blurRad="25400">
              <a:srgbClr val="000000">
                <a:alpha val="45880"/>
              </a:srgbClr>
            </a:outerShdw>
          </a:effectLst>
        </p:spPr>
        <p:txBody>
          <a:bodyPr spcFirstLastPara="1" wrap="square" lIns="68575" tIns="34275" rIns="68575" bIns="34275" anchor="ctr" anchorCtr="0">
            <a:normAutofit/>
          </a:bodyPr>
          <a:lstStyle>
            <a:lvl1pPr marR="0" lvl="0" algn="ctr" rtl="0">
              <a:lnSpc>
                <a:spcPct val="90000"/>
              </a:lnSpc>
              <a:spcBef>
                <a:spcPts val="0"/>
              </a:spcBef>
              <a:spcAft>
                <a:spcPts val="0"/>
              </a:spcAft>
              <a:buClr>
                <a:schemeClr val="lt2"/>
              </a:buClr>
              <a:buSzPts val="3500"/>
              <a:buFont typeface="Sorts Mill Goudy"/>
              <a:buNone/>
              <a:defRPr sz="3500" b="0" i="0" u="none" strike="noStrike" cap="none">
                <a:solidFill>
                  <a:schemeClr val="lt2"/>
                </a:solidFill>
                <a:latin typeface="Sorts Mill Goudy"/>
                <a:ea typeface="Sorts Mill Goudy"/>
                <a:cs typeface="Sorts Mill Goudy"/>
                <a:sym typeface="Sorts Mill Goudy"/>
              </a:defRPr>
            </a:lvl1pPr>
            <a:lvl2pPr marR="0" lvl="1" algn="l" rtl="0">
              <a:spcBef>
                <a:spcPts val="0"/>
              </a:spcBef>
              <a:spcAft>
                <a:spcPts val="0"/>
              </a:spcAft>
              <a:buSzPts val="1100"/>
              <a:buNone/>
              <a:defRPr sz="1400" b="0" i="0" u="none" strike="noStrike" cap="none">
                <a:solidFill>
                  <a:schemeClr val="lt2"/>
                </a:solidFill>
              </a:defRPr>
            </a:lvl2pPr>
            <a:lvl3pPr marR="0" lvl="2" algn="l" rtl="0">
              <a:spcBef>
                <a:spcPts val="0"/>
              </a:spcBef>
              <a:spcAft>
                <a:spcPts val="0"/>
              </a:spcAft>
              <a:buSzPts val="1100"/>
              <a:buNone/>
              <a:defRPr sz="1400" b="0" i="0" u="none" strike="noStrike" cap="none">
                <a:solidFill>
                  <a:schemeClr val="lt2"/>
                </a:solidFill>
              </a:defRPr>
            </a:lvl3pPr>
            <a:lvl4pPr marR="0" lvl="3" algn="l" rtl="0">
              <a:spcBef>
                <a:spcPts val="0"/>
              </a:spcBef>
              <a:spcAft>
                <a:spcPts val="0"/>
              </a:spcAft>
              <a:buSzPts val="1100"/>
              <a:buNone/>
              <a:defRPr sz="1400" b="0" i="0" u="none" strike="noStrike" cap="none">
                <a:solidFill>
                  <a:schemeClr val="lt2"/>
                </a:solidFill>
              </a:defRPr>
            </a:lvl4pPr>
            <a:lvl5pPr marR="0" lvl="4" algn="l" rtl="0">
              <a:spcBef>
                <a:spcPts val="0"/>
              </a:spcBef>
              <a:spcAft>
                <a:spcPts val="0"/>
              </a:spcAft>
              <a:buSzPts val="1100"/>
              <a:buNone/>
              <a:defRPr sz="1400" b="0" i="0" u="none" strike="noStrike" cap="none">
                <a:solidFill>
                  <a:schemeClr val="lt2"/>
                </a:solidFill>
              </a:defRPr>
            </a:lvl5pPr>
            <a:lvl6pPr marR="0" lvl="5" algn="l" rtl="0">
              <a:spcBef>
                <a:spcPts val="0"/>
              </a:spcBef>
              <a:spcAft>
                <a:spcPts val="0"/>
              </a:spcAft>
              <a:buSzPts val="1100"/>
              <a:buNone/>
              <a:defRPr sz="1400" b="0" i="0" u="none" strike="noStrike" cap="none">
                <a:solidFill>
                  <a:schemeClr val="lt2"/>
                </a:solidFill>
              </a:defRPr>
            </a:lvl6pPr>
            <a:lvl7pPr marR="0" lvl="6" algn="l" rtl="0">
              <a:spcBef>
                <a:spcPts val="0"/>
              </a:spcBef>
              <a:spcAft>
                <a:spcPts val="0"/>
              </a:spcAft>
              <a:buSzPts val="1100"/>
              <a:buNone/>
              <a:defRPr sz="1400" b="0" i="0" u="none" strike="noStrike" cap="none">
                <a:solidFill>
                  <a:schemeClr val="lt2"/>
                </a:solidFill>
              </a:defRPr>
            </a:lvl7pPr>
            <a:lvl8pPr marR="0" lvl="7" algn="l" rtl="0">
              <a:spcBef>
                <a:spcPts val="0"/>
              </a:spcBef>
              <a:spcAft>
                <a:spcPts val="0"/>
              </a:spcAft>
              <a:buSzPts val="1100"/>
              <a:buNone/>
              <a:defRPr sz="1400" b="0" i="0" u="none" strike="noStrike" cap="none">
                <a:solidFill>
                  <a:schemeClr val="lt2"/>
                </a:solidFill>
              </a:defRPr>
            </a:lvl8pPr>
            <a:lvl9pPr marR="0" lvl="8" algn="l" rtl="0">
              <a:spcBef>
                <a:spcPts val="0"/>
              </a:spcBef>
              <a:spcAft>
                <a:spcPts val="0"/>
              </a:spcAft>
              <a:buSzPts val="1100"/>
              <a:buNone/>
              <a:defRPr sz="1400" b="0" i="0" u="none" strike="noStrike" cap="none">
                <a:solidFill>
                  <a:schemeClr val="lt2"/>
                </a:solidFill>
              </a:defRPr>
            </a:lvl9pPr>
          </a:lstStyle>
          <a:p>
            <a:endParaRPr/>
          </a:p>
        </p:txBody>
      </p:sp>
      <p:sp>
        <p:nvSpPr>
          <p:cNvPr id="70" name="Google Shape;70;p16"/>
          <p:cNvSpPr txBox="1">
            <a:spLocks noGrp="1"/>
          </p:cNvSpPr>
          <p:nvPr>
            <p:ph type="body" idx="1"/>
          </p:nvPr>
        </p:nvSpPr>
        <p:spPr>
          <a:xfrm>
            <a:off x="685346" y="1557338"/>
            <a:ext cx="7765200" cy="2786100"/>
          </a:xfrm>
          <a:prstGeom prst="rect">
            <a:avLst/>
          </a:prstGeom>
          <a:noFill/>
          <a:ln>
            <a:noFill/>
          </a:ln>
          <a:effectLst>
            <a:outerShdw blurRad="25400">
              <a:srgbClr val="000000">
                <a:alpha val="45880"/>
              </a:srgbClr>
            </a:outerShdw>
          </a:effectLst>
        </p:spPr>
        <p:txBody>
          <a:bodyPr spcFirstLastPara="1" wrap="square" lIns="68575" tIns="34275" rIns="68575" bIns="34275" anchor="t" anchorCtr="0">
            <a:normAutofit/>
          </a:bodyPr>
          <a:lstStyle>
            <a:lvl1pPr marL="457200" marR="0" lvl="0" indent="-304800" algn="l" rtl="0">
              <a:lnSpc>
                <a:spcPct val="110000"/>
              </a:lnSpc>
              <a:spcBef>
                <a:spcPts val="300"/>
              </a:spcBef>
              <a:spcAft>
                <a:spcPts val="0"/>
              </a:spcAft>
              <a:buClr>
                <a:schemeClr val="lt2"/>
              </a:buClr>
              <a:buSzPts val="1200"/>
              <a:buFont typeface="Noto Sans Symbols"/>
              <a:buChar char="◈"/>
              <a:defRPr sz="1700" b="0" i="0" u="none" strike="noStrike" cap="none">
                <a:solidFill>
                  <a:schemeClr val="lt2"/>
                </a:solidFill>
                <a:latin typeface="Sorts Mill Goudy"/>
                <a:ea typeface="Sorts Mill Goudy"/>
                <a:cs typeface="Sorts Mill Goudy"/>
                <a:sym typeface="Sorts Mill Goudy"/>
              </a:defRPr>
            </a:lvl1pPr>
            <a:lvl2pPr marL="914400" marR="0" lvl="1" indent="-298450" algn="l" rtl="0">
              <a:spcBef>
                <a:spcPts val="500"/>
              </a:spcBef>
              <a:spcAft>
                <a:spcPts val="0"/>
              </a:spcAft>
              <a:buClr>
                <a:schemeClr val="lt2"/>
              </a:buClr>
              <a:buSzPts val="1100"/>
              <a:buFont typeface="Noto Sans Symbols"/>
              <a:buChar char="🞚"/>
              <a:defRPr sz="1600" b="0" i="0" u="none" strike="noStrike" cap="none">
                <a:solidFill>
                  <a:schemeClr val="lt2"/>
                </a:solidFill>
                <a:latin typeface="Sorts Mill Goudy"/>
                <a:ea typeface="Sorts Mill Goudy"/>
                <a:cs typeface="Sorts Mill Goudy"/>
                <a:sym typeface="Sorts Mill Goudy"/>
              </a:defRPr>
            </a:lvl2pPr>
            <a:lvl3pPr marL="1371600" marR="0" lvl="2" indent="-285750" algn="l" rtl="0">
              <a:spcBef>
                <a:spcPts val="500"/>
              </a:spcBef>
              <a:spcAft>
                <a:spcPts val="0"/>
              </a:spcAft>
              <a:buClr>
                <a:schemeClr val="lt2"/>
              </a:buClr>
              <a:buSzPts val="900"/>
              <a:buFont typeface="Noto Sans Symbols"/>
              <a:buChar char="◈"/>
              <a:defRPr sz="1400" b="0" i="0" u="none" strike="noStrike" cap="none">
                <a:solidFill>
                  <a:schemeClr val="lt2"/>
                </a:solidFill>
                <a:latin typeface="Sorts Mill Goudy"/>
                <a:ea typeface="Sorts Mill Goudy"/>
                <a:cs typeface="Sorts Mill Goudy"/>
                <a:sym typeface="Sorts Mill Goudy"/>
              </a:defRPr>
            </a:lvl3pPr>
            <a:lvl4pPr marL="1828800" marR="0" lvl="3" indent="-279400" algn="l" rtl="0">
              <a:spcBef>
                <a:spcPts val="500"/>
              </a:spcBef>
              <a:spcAft>
                <a:spcPts val="0"/>
              </a:spcAft>
              <a:buClr>
                <a:schemeClr val="lt2"/>
              </a:buClr>
              <a:buSzPts val="800"/>
              <a:buFont typeface="Noto Sans Symbols"/>
              <a:buChar char="🞚"/>
              <a:defRPr sz="1200" b="0" i="0" u="none" strike="noStrike" cap="none">
                <a:solidFill>
                  <a:schemeClr val="lt2"/>
                </a:solidFill>
                <a:latin typeface="Sorts Mill Goudy"/>
                <a:ea typeface="Sorts Mill Goudy"/>
                <a:cs typeface="Sorts Mill Goudy"/>
                <a:sym typeface="Sorts Mill Goudy"/>
              </a:defRPr>
            </a:lvl4pPr>
            <a:lvl5pPr marL="2286000" marR="0" lvl="4" indent="-279400" algn="l" rtl="0">
              <a:spcBef>
                <a:spcPts val="500"/>
              </a:spcBef>
              <a:spcAft>
                <a:spcPts val="0"/>
              </a:spcAft>
              <a:buClr>
                <a:schemeClr val="lt2"/>
              </a:buClr>
              <a:buSzPts val="800"/>
              <a:buFont typeface="Noto Sans Symbols"/>
              <a:buChar char="◈"/>
              <a:defRPr sz="1200" b="0" i="0" u="none" strike="noStrike" cap="none">
                <a:solidFill>
                  <a:schemeClr val="lt2"/>
                </a:solidFill>
                <a:latin typeface="Sorts Mill Goudy"/>
                <a:ea typeface="Sorts Mill Goudy"/>
                <a:cs typeface="Sorts Mill Goudy"/>
                <a:sym typeface="Sorts Mill Goudy"/>
              </a:defRPr>
            </a:lvl5pPr>
            <a:lvl6pPr marL="2743200" marR="0" lvl="5" indent="-273050" algn="l" rtl="0">
              <a:spcBef>
                <a:spcPts val="500"/>
              </a:spcBef>
              <a:spcAft>
                <a:spcPts val="0"/>
              </a:spcAft>
              <a:buClr>
                <a:schemeClr val="lt2"/>
              </a:buClr>
              <a:buSzPts val="700"/>
              <a:buFont typeface="Noto Sans Symbols"/>
              <a:buChar char="◈"/>
              <a:defRPr sz="1100" b="0" i="0" u="none" strike="noStrike" cap="none">
                <a:solidFill>
                  <a:schemeClr val="lt2"/>
                </a:solidFill>
                <a:latin typeface="Sorts Mill Goudy"/>
                <a:ea typeface="Sorts Mill Goudy"/>
                <a:cs typeface="Sorts Mill Goudy"/>
                <a:sym typeface="Sorts Mill Goudy"/>
              </a:defRPr>
            </a:lvl6pPr>
            <a:lvl7pPr marL="3200400" marR="0" lvl="6" indent="-273050" algn="l" rtl="0">
              <a:spcBef>
                <a:spcPts val="500"/>
              </a:spcBef>
              <a:spcAft>
                <a:spcPts val="0"/>
              </a:spcAft>
              <a:buClr>
                <a:schemeClr val="lt2"/>
              </a:buClr>
              <a:buSzPts val="700"/>
              <a:buFont typeface="Noto Sans Symbols"/>
              <a:buChar char="◈"/>
              <a:defRPr sz="1100" b="0" i="0" u="none" strike="noStrike" cap="none">
                <a:solidFill>
                  <a:schemeClr val="lt2"/>
                </a:solidFill>
                <a:latin typeface="Sorts Mill Goudy"/>
                <a:ea typeface="Sorts Mill Goudy"/>
                <a:cs typeface="Sorts Mill Goudy"/>
                <a:sym typeface="Sorts Mill Goudy"/>
              </a:defRPr>
            </a:lvl7pPr>
            <a:lvl8pPr marL="3657600" marR="0" lvl="7" indent="-273050" algn="l" rtl="0">
              <a:spcBef>
                <a:spcPts val="500"/>
              </a:spcBef>
              <a:spcAft>
                <a:spcPts val="0"/>
              </a:spcAft>
              <a:buClr>
                <a:schemeClr val="lt2"/>
              </a:buClr>
              <a:buSzPts val="700"/>
              <a:buFont typeface="Noto Sans Symbols"/>
              <a:buChar char="◈"/>
              <a:defRPr sz="1100" b="0" i="0" u="none" strike="noStrike" cap="none">
                <a:solidFill>
                  <a:schemeClr val="lt2"/>
                </a:solidFill>
                <a:latin typeface="Sorts Mill Goudy"/>
                <a:ea typeface="Sorts Mill Goudy"/>
                <a:cs typeface="Sorts Mill Goudy"/>
                <a:sym typeface="Sorts Mill Goudy"/>
              </a:defRPr>
            </a:lvl8pPr>
            <a:lvl9pPr marL="4114800" marR="0" lvl="8" indent="-273050" algn="l" rtl="0">
              <a:spcBef>
                <a:spcPts val="500"/>
              </a:spcBef>
              <a:spcAft>
                <a:spcPts val="500"/>
              </a:spcAft>
              <a:buClr>
                <a:schemeClr val="lt2"/>
              </a:buClr>
              <a:buSzPts val="700"/>
              <a:buFont typeface="Noto Sans Symbols"/>
              <a:buChar char="◈"/>
              <a:defRPr sz="1100" b="0" i="0" u="none" strike="noStrike" cap="none">
                <a:solidFill>
                  <a:schemeClr val="lt2"/>
                </a:solidFill>
                <a:latin typeface="Sorts Mill Goudy"/>
                <a:ea typeface="Sorts Mill Goudy"/>
                <a:cs typeface="Sorts Mill Goudy"/>
                <a:sym typeface="Sorts Mill Goudy"/>
              </a:defRPr>
            </a:lvl9pPr>
          </a:lstStyle>
          <a:p>
            <a:endParaRPr/>
          </a:p>
        </p:txBody>
      </p:sp>
      <p:sp>
        <p:nvSpPr>
          <p:cNvPr id="71" name="Google Shape;71;p16"/>
          <p:cNvSpPr txBox="1">
            <a:spLocks noGrp="1"/>
          </p:cNvSpPr>
          <p:nvPr>
            <p:ph type="dt" idx="10"/>
          </p:nvPr>
        </p:nvSpPr>
        <p:spPr>
          <a:xfrm>
            <a:off x="5759052" y="4500562"/>
            <a:ext cx="2057400" cy="2739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9pPr>
          </a:lstStyle>
          <a:p>
            <a:endParaRPr/>
          </a:p>
        </p:txBody>
      </p:sp>
      <p:sp>
        <p:nvSpPr>
          <p:cNvPr id="72" name="Google Shape;72;p16"/>
          <p:cNvSpPr txBox="1">
            <a:spLocks noGrp="1"/>
          </p:cNvSpPr>
          <p:nvPr>
            <p:ph type="ftr" idx="11"/>
          </p:nvPr>
        </p:nvSpPr>
        <p:spPr>
          <a:xfrm>
            <a:off x="685346" y="4500562"/>
            <a:ext cx="50046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100"/>
              <a:buNone/>
              <a:defRPr sz="1400" b="0" i="0" u="none" strike="noStrike" cap="none">
                <a:solidFill>
                  <a:schemeClr val="lt1"/>
                </a:solidFill>
                <a:latin typeface="Sorts Mill Goudy"/>
                <a:ea typeface="Sorts Mill Goudy"/>
                <a:cs typeface="Sorts Mill Goudy"/>
                <a:sym typeface="Sorts Mill Goudy"/>
              </a:defRPr>
            </a:lvl9pPr>
          </a:lstStyle>
          <a:p>
            <a:endParaRPr/>
          </a:p>
        </p:txBody>
      </p:sp>
      <p:sp>
        <p:nvSpPr>
          <p:cNvPr id="73" name="Google Shape;73;p16"/>
          <p:cNvSpPr txBox="1">
            <a:spLocks noGrp="1"/>
          </p:cNvSpPr>
          <p:nvPr>
            <p:ph type="sldNum" idx="12"/>
          </p:nvPr>
        </p:nvSpPr>
        <p:spPr>
          <a:xfrm>
            <a:off x="7885508" y="4500562"/>
            <a:ext cx="565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F2F2F2"/>
                </a:solidFill>
                <a:latin typeface="Sorts Mill Goudy"/>
                <a:ea typeface="Sorts Mill Goudy"/>
                <a:cs typeface="Sorts Mill Goudy"/>
                <a:sym typeface="Sorts Mill Goudy"/>
              </a:defRPr>
            </a:lvl1pPr>
            <a:lvl2pPr marL="0" marR="0" lvl="1" indent="0" algn="r" rtl="0">
              <a:spcBef>
                <a:spcPts val="0"/>
              </a:spcBef>
              <a:buNone/>
              <a:defRPr sz="800" b="0" i="0" u="none" strike="noStrike" cap="none">
                <a:solidFill>
                  <a:srgbClr val="F2F2F2"/>
                </a:solidFill>
                <a:latin typeface="Sorts Mill Goudy"/>
                <a:ea typeface="Sorts Mill Goudy"/>
                <a:cs typeface="Sorts Mill Goudy"/>
                <a:sym typeface="Sorts Mill Goudy"/>
              </a:defRPr>
            </a:lvl2pPr>
            <a:lvl3pPr marL="0" marR="0" lvl="2" indent="0" algn="r" rtl="0">
              <a:spcBef>
                <a:spcPts val="0"/>
              </a:spcBef>
              <a:buNone/>
              <a:defRPr sz="800" b="0" i="0" u="none" strike="noStrike" cap="none">
                <a:solidFill>
                  <a:srgbClr val="F2F2F2"/>
                </a:solidFill>
                <a:latin typeface="Sorts Mill Goudy"/>
                <a:ea typeface="Sorts Mill Goudy"/>
                <a:cs typeface="Sorts Mill Goudy"/>
                <a:sym typeface="Sorts Mill Goudy"/>
              </a:defRPr>
            </a:lvl3pPr>
            <a:lvl4pPr marL="0" marR="0" lvl="3" indent="0" algn="r" rtl="0">
              <a:spcBef>
                <a:spcPts val="0"/>
              </a:spcBef>
              <a:buNone/>
              <a:defRPr sz="800" b="0" i="0" u="none" strike="noStrike" cap="none">
                <a:solidFill>
                  <a:srgbClr val="F2F2F2"/>
                </a:solidFill>
                <a:latin typeface="Sorts Mill Goudy"/>
                <a:ea typeface="Sorts Mill Goudy"/>
                <a:cs typeface="Sorts Mill Goudy"/>
                <a:sym typeface="Sorts Mill Goudy"/>
              </a:defRPr>
            </a:lvl4pPr>
            <a:lvl5pPr marL="0" marR="0" lvl="4" indent="0" algn="r" rtl="0">
              <a:spcBef>
                <a:spcPts val="0"/>
              </a:spcBef>
              <a:buNone/>
              <a:defRPr sz="800" b="0" i="0" u="none" strike="noStrike" cap="none">
                <a:solidFill>
                  <a:srgbClr val="F2F2F2"/>
                </a:solidFill>
                <a:latin typeface="Sorts Mill Goudy"/>
                <a:ea typeface="Sorts Mill Goudy"/>
                <a:cs typeface="Sorts Mill Goudy"/>
                <a:sym typeface="Sorts Mill Goudy"/>
              </a:defRPr>
            </a:lvl5pPr>
            <a:lvl6pPr marL="0" marR="0" lvl="5" indent="0" algn="r" rtl="0">
              <a:spcBef>
                <a:spcPts val="0"/>
              </a:spcBef>
              <a:buNone/>
              <a:defRPr sz="800" b="0" i="0" u="none" strike="noStrike" cap="none">
                <a:solidFill>
                  <a:srgbClr val="F2F2F2"/>
                </a:solidFill>
                <a:latin typeface="Sorts Mill Goudy"/>
                <a:ea typeface="Sorts Mill Goudy"/>
                <a:cs typeface="Sorts Mill Goudy"/>
                <a:sym typeface="Sorts Mill Goudy"/>
              </a:defRPr>
            </a:lvl6pPr>
            <a:lvl7pPr marL="0" marR="0" lvl="6" indent="0" algn="r" rtl="0">
              <a:spcBef>
                <a:spcPts val="0"/>
              </a:spcBef>
              <a:buNone/>
              <a:defRPr sz="800" b="0" i="0" u="none" strike="noStrike" cap="none">
                <a:solidFill>
                  <a:srgbClr val="F2F2F2"/>
                </a:solidFill>
                <a:latin typeface="Sorts Mill Goudy"/>
                <a:ea typeface="Sorts Mill Goudy"/>
                <a:cs typeface="Sorts Mill Goudy"/>
                <a:sym typeface="Sorts Mill Goudy"/>
              </a:defRPr>
            </a:lvl7pPr>
            <a:lvl8pPr marL="0" marR="0" lvl="7" indent="0" algn="r" rtl="0">
              <a:spcBef>
                <a:spcPts val="0"/>
              </a:spcBef>
              <a:buNone/>
              <a:defRPr sz="800" b="0" i="0" u="none" strike="noStrike" cap="none">
                <a:solidFill>
                  <a:srgbClr val="F2F2F2"/>
                </a:solidFill>
                <a:latin typeface="Sorts Mill Goudy"/>
                <a:ea typeface="Sorts Mill Goudy"/>
                <a:cs typeface="Sorts Mill Goudy"/>
                <a:sym typeface="Sorts Mill Goudy"/>
              </a:defRPr>
            </a:lvl8pPr>
            <a:lvl9pPr marL="0" marR="0" lvl="8" indent="0" algn="r" rtl="0">
              <a:spcBef>
                <a:spcPts val="0"/>
              </a:spcBef>
              <a:buNone/>
              <a:defRPr sz="8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customXml" Target="../ink/ink2.xml"/><Relationship Id="rId5" Type="http://schemas.openxmlformats.org/officeDocument/2006/relationships/image" Target="../media/image8.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6" Type="http://schemas.openxmlformats.org/officeDocument/2006/relationships/image" Target="../media/image39.png"/><Relationship Id="rId21" Type="http://schemas.openxmlformats.org/officeDocument/2006/relationships/image" Target="../media/image36.jpg"/><Relationship Id="rId42" Type="http://schemas.openxmlformats.org/officeDocument/2006/relationships/customXml" Target="../ink/ink19.xml"/><Relationship Id="rId47" Type="http://schemas.openxmlformats.org/officeDocument/2006/relationships/customXml" Target="../ink/ink24.xml"/><Relationship Id="rId63" Type="http://schemas.openxmlformats.org/officeDocument/2006/relationships/customXml" Target="../ink/ink36.xml"/><Relationship Id="rId68" Type="http://schemas.openxmlformats.org/officeDocument/2006/relationships/customXml" Target="../ink/ink40.xml"/><Relationship Id="rId16" Type="http://schemas.openxmlformats.org/officeDocument/2006/relationships/image" Target="../media/image31.png"/><Relationship Id="rId11" Type="http://schemas.openxmlformats.org/officeDocument/2006/relationships/image" Target="../media/image26.jpg"/><Relationship Id="rId24" Type="http://schemas.openxmlformats.org/officeDocument/2006/relationships/image" Target="../media/image38.png"/><Relationship Id="rId32" Type="http://schemas.openxmlformats.org/officeDocument/2006/relationships/customXml" Target="../ink/ink10.xml"/><Relationship Id="rId37" Type="http://schemas.openxmlformats.org/officeDocument/2006/relationships/customXml" Target="../ink/ink14.xml"/><Relationship Id="rId40" Type="http://schemas.openxmlformats.org/officeDocument/2006/relationships/customXml" Target="../ink/ink17.xml"/><Relationship Id="rId45" Type="http://schemas.openxmlformats.org/officeDocument/2006/relationships/customXml" Target="../ink/ink22.xml"/><Relationship Id="rId53" Type="http://schemas.openxmlformats.org/officeDocument/2006/relationships/customXml" Target="../ink/ink30.xml"/><Relationship Id="rId58" Type="http://schemas.openxmlformats.org/officeDocument/2006/relationships/image" Target="../media/image42.png"/><Relationship Id="rId66" Type="http://schemas.openxmlformats.org/officeDocument/2006/relationships/customXml" Target="../ink/ink38.xml"/><Relationship Id="rId74" Type="http://schemas.openxmlformats.org/officeDocument/2006/relationships/customXml" Target="../ink/ink45.xml"/><Relationship Id="rId79" Type="http://schemas.openxmlformats.org/officeDocument/2006/relationships/customXml" Target="../ink/ink49.xml"/><Relationship Id="rId5" Type="http://schemas.openxmlformats.org/officeDocument/2006/relationships/image" Target="../media/image20.jpg"/><Relationship Id="rId61" Type="http://schemas.openxmlformats.org/officeDocument/2006/relationships/customXml" Target="../ink/ink35.xml"/><Relationship Id="rId19" Type="http://schemas.openxmlformats.org/officeDocument/2006/relationships/image" Target="../media/image34.png"/><Relationship Id="rId14" Type="http://schemas.openxmlformats.org/officeDocument/2006/relationships/image" Target="../media/image29.png"/><Relationship Id="rId22" Type="http://schemas.openxmlformats.org/officeDocument/2006/relationships/image" Target="../media/image37.jpg"/><Relationship Id="rId27" Type="http://schemas.openxmlformats.org/officeDocument/2006/relationships/customXml" Target="../ink/ink5.xml"/><Relationship Id="rId30" Type="http://schemas.openxmlformats.org/officeDocument/2006/relationships/customXml" Target="../ink/ink8.xml"/><Relationship Id="rId35" Type="http://schemas.openxmlformats.org/officeDocument/2006/relationships/customXml" Target="../ink/ink12.xml"/><Relationship Id="rId43" Type="http://schemas.openxmlformats.org/officeDocument/2006/relationships/customXml" Target="../ink/ink20.xml"/><Relationship Id="rId48" Type="http://schemas.openxmlformats.org/officeDocument/2006/relationships/customXml" Target="../ink/ink25.xml"/><Relationship Id="rId56" Type="http://schemas.openxmlformats.org/officeDocument/2006/relationships/customXml" Target="../ink/ink32.xml"/><Relationship Id="rId64" Type="http://schemas.openxmlformats.org/officeDocument/2006/relationships/image" Target="../media/image45.png"/><Relationship Id="rId69" Type="http://schemas.openxmlformats.org/officeDocument/2006/relationships/customXml" Target="../ink/ink41.xml"/><Relationship Id="rId77" Type="http://schemas.openxmlformats.org/officeDocument/2006/relationships/customXml" Target="../ink/ink47.xml"/><Relationship Id="rId8" Type="http://schemas.openxmlformats.org/officeDocument/2006/relationships/image" Target="../media/image23.png"/><Relationship Id="rId51" Type="http://schemas.openxmlformats.org/officeDocument/2006/relationships/customXml" Target="../ink/ink28.xml"/><Relationship Id="rId72" Type="http://schemas.openxmlformats.org/officeDocument/2006/relationships/image" Target="../media/image46.png"/><Relationship Id="rId80" Type="http://schemas.openxmlformats.org/officeDocument/2006/relationships/image" Target="../media/image48.png"/><Relationship Id="rId3" Type="http://schemas.openxmlformats.org/officeDocument/2006/relationships/image" Target="../media/image18.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customXml" Target="../ink/ink4.xml"/><Relationship Id="rId33" Type="http://schemas.openxmlformats.org/officeDocument/2006/relationships/image" Target="../media/image40.png"/><Relationship Id="rId38" Type="http://schemas.openxmlformats.org/officeDocument/2006/relationships/customXml" Target="../ink/ink15.xml"/><Relationship Id="rId46" Type="http://schemas.openxmlformats.org/officeDocument/2006/relationships/customXml" Target="../ink/ink23.xml"/><Relationship Id="rId59" Type="http://schemas.openxmlformats.org/officeDocument/2006/relationships/customXml" Target="../ink/ink34.xml"/><Relationship Id="rId67" Type="http://schemas.openxmlformats.org/officeDocument/2006/relationships/customXml" Target="../ink/ink39.xml"/><Relationship Id="rId20" Type="http://schemas.openxmlformats.org/officeDocument/2006/relationships/image" Target="../media/image35.jpg"/><Relationship Id="rId41" Type="http://schemas.openxmlformats.org/officeDocument/2006/relationships/customXml" Target="../ink/ink18.xml"/><Relationship Id="rId54" Type="http://schemas.openxmlformats.org/officeDocument/2006/relationships/customXml" Target="../ink/ink31.xml"/><Relationship Id="rId62" Type="http://schemas.openxmlformats.org/officeDocument/2006/relationships/image" Target="../media/image44.png"/><Relationship Id="rId70" Type="http://schemas.openxmlformats.org/officeDocument/2006/relationships/customXml" Target="../ink/ink42.xml"/><Relationship Id="rId75" Type="http://schemas.openxmlformats.org/officeDocument/2006/relationships/customXml" Target="../ink/ink46.xml"/><Relationship Id="rId1" Type="http://schemas.openxmlformats.org/officeDocument/2006/relationships/slideLayout" Target="../slideLayouts/slideLayout14.xml"/><Relationship Id="rId6" Type="http://schemas.openxmlformats.org/officeDocument/2006/relationships/image" Target="../media/image21.jpg"/><Relationship Id="rId15" Type="http://schemas.openxmlformats.org/officeDocument/2006/relationships/image" Target="../media/image30.png"/><Relationship Id="rId23" Type="http://schemas.openxmlformats.org/officeDocument/2006/relationships/customXml" Target="../ink/ink3.xml"/><Relationship Id="rId28" Type="http://schemas.openxmlformats.org/officeDocument/2006/relationships/customXml" Target="../ink/ink6.xml"/><Relationship Id="rId36" Type="http://schemas.openxmlformats.org/officeDocument/2006/relationships/customXml" Target="../ink/ink13.xml"/><Relationship Id="rId49" Type="http://schemas.openxmlformats.org/officeDocument/2006/relationships/customXml" Target="../ink/ink26.xml"/><Relationship Id="rId57" Type="http://schemas.openxmlformats.org/officeDocument/2006/relationships/customXml" Target="../ink/ink33.xml"/><Relationship Id="rId10" Type="http://schemas.openxmlformats.org/officeDocument/2006/relationships/image" Target="../media/image25.jpg"/><Relationship Id="rId31" Type="http://schemas.openxmlformats.org/officeDocument/2006/relationships/customXml" Target="../ink/ink9.xml"/><Relationship Id="rId44" Type="http://schemas.openxmlformats.org/officeDocument/2006/relationships/customXml" Target="../ink/ink21.xml"/><Relationship Id="rId52" Type="http://schemas.openxmlformats.org/officeDocument/2006/relationships/customXml" Target="../ink/ink29.xml"/><Relationship Id="rId60" Type="http://schemas.openxmlformats.org/officeDocument/2006/relationships/image" Target="../media/image43.png"/><Relationship Id="rId65" Type="http://schemas.openxmlformats.org/officeDocument/2006/relationships/customXml" Target="../ink/ink37.xml"/><Relationship Id="rId73" Type="http://schemas.openxmlformats.org/officeDocument/2006/relationships/customXml" Target="../ink/ink44.xml"/><Relationship Id="rId78" Type="http://schemas.openxmlformats.org/officeDocument/2006/relationships/customXml" Target="../ink/ink48.xml"/><Relationship Id="rId4" Type="http://schemas.openxmlformats.org/officeDocument/2006/relationships/image" Target="../media/image19.png"/><Relationship Id="rId9" Type="http://schemas.openxmlformats.org/officeDocument/2006/relationships/image" Target="../media/image24.jpg"/><Relationship Id="rId13" Type="http://schemas.openxmlformats.org/officeDocument/2006/relationships/image" Target="../media/image28.png"/><Relationship Id="rId18" Type="http://schemas.openxmlformats.org/officeDocument/2006/relationships/image" Target="../media/image33.png"/><Relationship Id="rId39" Type="http://schemas.openxmlformats.org/officeDocument/2006/relationships/customXml" Target="../ink/ink16.xml"/><Relationship Id="rId34" Type="http://schemas.openxmlformats.org/officeDocument/2006/relationships/customXml" Target="../ink/ink11.xml"/><Relationship Id="rId50" Type="http://schemas.openxmlformats.org/officeDocument/2006/relationships/customXml" Target="../ink/ink27.xml"/><Relationship Id="rId55" Type="http://schemas.openxmlformats.org/officeDocument/2006/relationships/image" Target="../media/image41.png"/><Relationship Id="rId76" Type="http://schemas.openxmlformats.org/officeDocument/2006/relationships/image" Target="../media/image47.png"/><Relationship Id="rId7" Type="http://schemas.openxmlformats.org/officeDocument/2006/relationships/image" Target="../media/image22.jpg"/><Relationship Id="rId71" Type="http://schemas.openxmlformats.org/officeDocument/2006/relationships/customXml" Target="../ink/ink43.xml"/><Relationship Id="rId2" Type="http://schemas.openxmlformats.org/officeDocument/2006/relationships/notesSlide" Target="../notesSlides/notesSlide9.xml"/><Relationship Id="rId29"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33"/>
          <p:cNvPicPr preferRelativeResize="0"/>
          <p:nvPr/>
        </p:nvPicPr>
        <p:blipFill rotWithShape="1">
          <a:blip r:embed="rId4">
            <a:alphaModFix/>
          </a:blip>
          <a:srcRect/>
          <a:stretch/>
        </p:blipFill>
        <p:spPr>
          <a:xfrm>
            <a:off x="-1" y="8"/>
            <a:ext cx="9144001" cy="5143493"/>
          </a:xfrm>
          <a:prstGeom prst="rect">
            <a:avLst/>
          </a:prstGeom>
          <a:noFill/>
          <a:ln>
            <a:noFill/>
          </a:ln>
        </p:spPr>
      </p:pic>
      <p:sp>
        <p:nvSpPr>
          <p:cNvPr id="238" name="Google Shape;238;p33"/>
          <p:cNvSpPr/>
          <p:nvPr/>
        </p:nvSpPr>
        <p:spPr>
          <a:xfrm rot="5400000">
            <a:off x="5348857" y="1039487"/>
            <a:ext cx="3023561" cy="3075313"/>
          </a:xfrm>
          <a:custGeom>
            <a:avLst/>
            <a:gdLst/>
            <a:ahLst/>
            <a:cxnLst/>
            <a:rect l="l" t="t" r="r" b="b"/>
            <a:pathLst>
              <a:path w="1601" h="696" extrusionOk="0">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3">
              <a:alphaModFix/>
            </a:blip>
            <a:stretch>
              <a:fillRect/>
            </a:stretch>
          </a:blipFill>
          <a:ln>
            <a:noFill/>
          </a:ln>
          <a:effectLst>
            <a:outerShdw blurRad="50800" dist="38100" dir="5400000" algn="tl" rotWithShape="0">
              <a:srgbClr val="000000">
                <a:alpha val="42745"/>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1400"/>
              <a:buFont typeface="Sorts Mill Goudy"/>
              <a:buNone/>
            </a:pPr>
            <a:endParaRPr sz="1400" b="0" i="0" u="none" strike="noStrike" cap="none">
              <a:solidFill>
                <a:srgbClr val="FFFFFF"/>
              </a:solidFill>
              <a:latin typeface="Sorts Mill Goudy"/>
              <a:ea typeface="Sorts Mill Goudy"/>
              <a:cs typeface="Sorts Mill Goudy"/>
              <a:sym typeface="Sorts Mill Goudy"/>
            </a:endParaRPr>
          </a:p>
        </p:txBody>
      </p:sp>
      <p:sp>
        <p:nvSpPr>
          <p:cNvPr id="239" name="Google Shape;239;p33"/>
          <p:cNvSpPr txBox="1">
            <a:spLocks noGrp="1"/>
          </p:cNvSpPr>
          <p:nvPr>
            <p:ph type="ctrTitle"/>
          </p:nvPr>
        </p:nvSpPr>
        <p:spPr>
          <a:xfrm>
            <a:off x="5542475" y="1255150"/>
            <a:ext cx="2855700" cy="1815300"/>
          </a:xfrm>
          <a:prstGeom prst="rect">
            <a:avLst/>
          </a:prstGeom>
          <a:noFill/>
          <a:ln>
            <a:noFill/>
          </a:ln>
          <a:effectLst>
            <a:outerShdw blurRad="25400">
              <a:srgbClr val="000000">
                <a:alpha val="45882"/>
              </a:srgbClr>
            </a:outerShdw>
          </a:effectLst>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2"/>
              </a:buClr>
              <a:buSzPts val="6000"/>
              <a:buFont typeface="Sorts Mill Goudy"/>
              <a:buNone/>
            </a:pPr>
            <a:r>
              <a:rPr lang="en" sz="6000"/>
              <a:t>Carbonfiber</a:t>
            </a:r>
            <a:endParaRPr sz="6000"/>
          </a:p>
        </p:txBody>
      </p:sp>
      <p:sp>
        <p:nvSpPr>
          <p:cNvPr id="240" name="Google Shape;240;p33"/>
          <p:cNvSpPr txBox="1">
            <a:spLocks noGrp="1"/>
          </p:cNvSpPr>
          <p:nvPr>
            <p:ph type="subTitle" idx="1"/>
          </p:nvPr>
        </p:nvSpPr>
        <p:spPr>
          <a:xfrm>
            <a:off x="5542475" y="3227101"/>
            <a:ext cx="2613900" cy="661200"/>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rmAutofit/>
          </a:bodyPr>
          <a:lstStyle/>
          <a:p>
            <a:pPr marL="0" lvl="0" indent="0" algn="l" rtl="0">
              <a:lnSpc>
                <a:spcPct val="110000"/>
              </a:lnSpc>
              <a:spcBef>
                <a:spcPts val="0"/>
              </a:spcBef>
              <a:spcAft>
                <a:spcPts val="0"/>
              </a:spcAft>
              <a:buSzPts val="1200"/>
              <a:buNone/>
            </a:pPr>
            <a:r>
              <a:rPr lang="en"/>
              <a:t>Chemistry group</a:t>
            </a:r>
            <a:endParaRPr/>
          </a:p>
          <a:p>
            <a:pPr marL="0" lvl="0" indent="0" algn="l" rtl="0">
              <a:lnSpc>
                <a:spcPct val="110000"/>
              </a:lnSpc>
              <a:spcBef>
                <a:spcPts val="0"/>
              </a:spcBef>
              <a:spcAft>
                <a:spcPts val="0"/>
              </a:spcAft>
              <a:buSzPts val="1200"/>
              <a:buNone/>
            </a:pPr>
            <a:r>
              <a:rPr lang="en"/>
              <a:t>presentation</a:t>
            </a:r>
            <a:endParaRPr/>
          </a:p>
        </p:txBody>
      </p:sp>
      <p:sp>
        <p:nvSpPr>
          <p:cNvPr id="241" name="Google Shape;241;p33"/>
          <p:cNvSpPr/>
          <p:nvPr/>
        </p:nvSpPr>
        <p:spPr>
          <a:xfrm>
            <a:off x="622025" y="281575"/>
            <a:ext cx="4660500" cy="1108500"/>
          </a:xfrm>
          <a:prstGeom prst="rect">
            <a:avLst/>
          </a:prstGeom>
          <a:noFill/>
          <a:ln w="9525" cap="flat" cmpd="sng">
            <a:solidFill>
              <a:srgbClr val="FF9900"/>
            </a:solidFill>
            <a:prstDash val="solid"/>
            <a:round/>
            <a:headEnd type="none" w="sm" len="sm"/>
            <a:tailEnd type="none" w="sm" len="sm"/>
          </a:ln>
        </p:spPr>
        <p:txBody>
          <a:bodyPr spcFirstLastPara="1" wrap="square" lIns="68575" tIns="34275" rIns="68575" bIns="34275" anchor="t" anchorCtr="0">
            <a:noAutofit/>
          </a:bodyPr>
          <a:lstStyle/>
          <a:p>
            <a:pPr marL="0" lvl="0" indent="0" algn="l" rtl="0">
              <a:spcBef>
                <a:spcPts val="0"/>
              </a:spcBef>
              <a:spcAft>
                <a:spcPts val="0"/>
              </a:spcAft>
              <a:buNone/>
            </a:pPr>
            <a:endParaRPr sz="900">
              <a:solidFill>
                <a:srgbClr val="333333"/>
              </a:solidFill>
            </a:endParaRPr>
          </a:p>
          <a:p>
            <a:pPr marL="0" marR="0" lvl="0" indent="0" algn="l" rtl="0">
              <a:spcBef>
                <a:spcPts val="0"/>
              </a:spcBef>
              <a:spcAft>
                <a:spcPts val="0"/>
              </a:spcAft>
              <a:buNone/>
            </a:pPr>
            <a:r>
              <a:rPr lang="en" sz="6400" strike="noStrike" cap="none">
                <a:solidFill>
                  <a:srgbClr val="333333"/>
                </a:solidFill>
                <a:latin typeface="Sorts Mill Goudy"/>
                <a:ea typeface="Sorts Mill Goudy"/>
                <a:cs typeface="Sorts Mill Goudy"/>
                <a:sym typeface="Sorts Mill Goudy"/>
              </a:rPr>
              <a:t>Welcome</a:t>
            </a:r>
            <a:endParaRPr sz="6600" strike="noStrike" cap="none">
              <a:solidFill>
                <a:srgbClr val="333333"/>
              </a:solidFill>
              <a:latin typeface="Sorts Mill Goudy"/>
              <a:ea typeface="Sorts Mill Goudy"/>
              <a:cs typeface="Sorts Mill Goudy"/>
              <a:sym typeface="Sorts Mill Goudy"/>
            </a:endParaRPr>
          </a:p>
        </p:txBody>
      </p:sp>
      <p:sp>
        <p:nvSpPr>
          <p:cNvPr id="242" name="Google Shape;242;p33"/>
          <p:cNvSpPr txBox="1"/>
          <p:nvPr/>
        </p:nvSpPr>
        <p:spPr>
          <a:xfrm>
            <a:off x="893650" y="2760400"/>
            <a:ext cx="2919300" cy="1908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rts Mill Goudy"/>
                <a:ea typeface="Sorts Mill Goudy"/>
                <a:cs typeface="Sorts Mill Goudy"/>
                <a:sym typeface="Sorts Mill Goudy"/>
              </a:rPr>
              <a:t>Group members:</a:t>
            </a:r>
            <a:endParaRPr>
              <a:latin typeface="Sorts Mill Goudy"/>
              <a:ea typeface="Sorts Mill Goudy"/>
              <a:cs typeface="Sorts Mill Goudy"/>
              <a:sym typeface="Sorts Mill Goudy"/>
            </a:endParaRPr>
          </a:p>
          <a:p>
            <a:pPr marL="0" lvl="0" indent="0" algn="l" rtl="0">
              <a:spcBef>
                <a:spcPts val="0"/>
              </a:spcBef>
              <a:spcAft>
                <a:spcPts val="0"/>
              </a:spcAft>
              <a:buNone/>
            </a:pPr>
            <a:endParaRPr>
              <a:latin typeface="Sorts Mill Goudy"/>
              <a:ea typeface="Sorts Mill Goudy"/>
              <a:cs typeface="Sorts Mill Goudy"/>
              <a:sym typeface="Sorts Mill Goudy"/>
            </a:endParaRPr>
          </a:p>
          <a:p>
            <a:pPr marL="0" lvl="0" indent="0" algn="l" rtl="0">
              <a:spcBef>
                <a:spcPts val="0"/>
              </a:spcBef>
              <a:spcAft>
                <a:spcPts val="0"/>
              </a:spcAft>
              <a:buNone/>
            </a:pPr>
            <a:r>
              <a:rPr lang="en">
                <a:latin typeface="Sorts Mill Goudy"/>
                <a:ea typeface="Sorts Mill Goudy"/>
                <a:cs typeface="Sorts Mill Goudy"/>
                <a:sym typeface="Sorts Mill Goudy"/>
              </a:rPr>
              <a:t>Ankit arya </a:t>
            </a:r>
            <a:endParaRPr>
              <a:latin typeface="Sorts Mill Goudy"/>
              <a:ea typeface="Sorts Mill Goudy"/>
              <a:cs typeface="Sorts Mill Goudy"/>
              <a:sym typeface="Sorts Mill Goudy"/>
            </a:endParaRPr>
          </a:p>
          <a:p>
            <a:pPr marL="0" lvl="0" indent="0" algn="l" rtl="0">
              <a:spcBef>
                <a:spcPts val="0"/>
              </a:spcBef>
              <a:spcAft>
                <a:spcPts val="0"/>
              </a:spcAft>
              <a:buNone/>
            </a:pPr>
            <a:r>
              <a:rPr lang="en">
                <a:latin typeface="Sorts Mill Goudy"/>
                <a:ea typeface="Sorts Mill Goudy"/>
                <a:cs typeface="Sorts Mill Goudy"/>
                <a:sym typeface="Sorts Mill Goudy"/>
              </a:rPr>
              <a:t>Ankit</a:t>
            </a:r>
            <a:endParaRPr>
              <a:latin typeface="Sorts Mill Goudy"/>
              <a:ea typeface="Sorts Mill Goudy"/>
              <a:cs typeface="Sorts Mill Goudy"/>
              <a:sym typeface="Sorts Mill Goudy"/>
            </a:endParaRPr>
          </a:p>
          <a:p>
            <a:pPr marL="0" lvl="0" indent="0" algn="l" rtl="0">
              <a:spcBef>
                <a:spcPts val="0"/>
              </a:spcBef>
              <a:spcAft>
                <a:spcPts val="0"/>
              </a:spcAft>
              <a:buNone/>
            </a:pPr>
            <a:r>
              <a:rPr lang="en">
                <a:latin typeface="Sorts Mill Goudy"/>
                <a:ea typeface="Sorts Mill Goudy"/>
                <a:cs typeface="Sorts Mill Goudy"/>
                <a:sym typeface="Sorts Mill Goudy"/>
              </a:rPr>
              <a:t>Darsh Mahajan</a:t>
            </a:r>
            <a:endParaRPr>
              <a:latin typeface="Sorts Mill Goudy"/>
              <a:ea typeface="Sorts Mill Goudy"/>
              <a:cs typeface="Sorts Mill Goudy"/>
              <a:sym typeface="Sorts Mill Goudy"/>
            </a:endParaRPr>
          </a:p>
          <a:p>
            <a:pPr marL="0" lvl="0" indent="0" algn="l" rtl="0">
              <a:spcBef>
                <a:spcPts val="0"/>
              </a:spcBef>
              <a:spcAft>
                <a:spcPts val="0"/>
              </a:spcAft>
              <a:buNone/>
            </a:pPr>
            <a:r>
              <a:rPr lang="en">
                <a:latin typeface="Sorts Mill Goudy"/>
                <a:ea typeface="Sorts Mill Goudy"/>
                <a:cs typeface="Sorts Mill Goudy"/>
                <a:sym typeface="Sorts Mill Goudy"/>
              </a:rPr>
              <a:t>Atharva</a:t>
            </a:r>
            <a:endParaRPr>
              <a:latin typeface="Sorts Mill Goudy"/>
              <a:ea typeface="Sorts Mill Goudy"/>
              <a:cs typeface="Sorts Mill Goudy"/>
              <a:sym typeface="Sorts Mill Goudy"/>
            </a:endParaRPr>
          </a:p>
          <a:p>
            <a:pPr marL="0" lvl="0" indent="0" algn="l" rtl="0">
              <a:spcBef>
                <a:spcPts val="0"/>
              </a:spcBef>
              <a:spcAft>
                <a:spcPts val="0"/>
              </a:spcAft>
              <a:buNone/>
            </a:pPr>
            <a:r>
              <a:rPr lang="en">
                <a:latin typeface="Sorts Mill Goudy"/>
                <a:ea typeface="Sorts Mill Goudy"/>
                <a:cs typeface="Sorts Mill Goudy"/>
                <a:sym typeface="Sorts Mill Goudy"/>
              </a:rPr>
              <a:t>Amit kumar</a:t>
            </a:r>
            <a:endParaRPr>
              <a:latin typeface="Sorts Mill Goudy"/>
              <a:ea typeface="Sorts Mill Goudy"/>
              <a:cs typeface="Sorts Mill Goudy"/>
              <a:sym typeface="Sorts Mill Goudy"/>
            </a:endParaRPr>
          </a:p>
          <a:p>
            <a:pPr marL="0" lvl="0" indent="0" algn="l" rtl="0">
              <a:spcBef>
                <a:spcPts val="0"/>
              </a:spcBef>
              <a:spcAft>
                <a:spcPts val="0"/>
              </a:spcAft>
              <a:buNone/>
            </a:pPr>
            <a:endParaRPr>
              <a:latin typeface="Sorts Mill Goudy"/>
              <a:ea typeface="Sorts Mill Goudy"/>
              <a:cs typeface="Sorts Mill Goudy"/>
              <a:sym typeface="Sorts Mill Goud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42"/>
          <p:cNvPicPr preferRelativeResize="0">
            <a:picLocks noGrp="1"/>
          </p:cNvPicPr>
          <p:nvPr>
            <p:ph type="body" idx="1"/>
          </p:nvPr>
        </p:nvPicPr>
        <p:blipFill rotWithShape="1">
          <a:blip r:embed="rId3">
            <a:alphaModFix amt="35000"/>
          </a:blip>
          <a:srcRect/>
          <a:stretch/>
        </p:blipFill>
        <p:spPr>
          <a:xfrm>
            <a:off x="-125" y="0"/>
            <a:ext cx="9144000" cy="5143500"/>
          </a:xfrm>
          <a:prstGeom prst="rect">
            <a:avLst/>
          </a:prstGeom>
          <a:noFill/>
          <a:ln>
            <a:noFill/>
          </a:ln>
          <a:effectLst>
            <a:outerShdw blurRad="25400">
              <a:srgbClr val="000000">
                <a:alpha val="45880"/>
              </a:srgbClr>
            </a:outerShdw>
          </a:effectLst>
        </p:spPr>
      </p:pic>
      <p:sp>
        <p:nvSpPr>
          <p:cNvPr id="353" name="Google Shape;353;p42"/>
          <p:cNvSpPr txBox="1"/>
          <p:nvPr/>
        </p:nvSpPr>
        <p:spPr>
          <a:xfrm>
            <a:off x="612075" y="444250"/>
            <a:ext cx="5686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chemeClr val="lt1"/>
                </a:solidFill>
                <a:latin typeface="Sorts Mill Goudy"/>
                <a:ea typeface="Sorts Mill Goudy"/>
                <a:cs typeface="Sorts Mill Goudy"/>
                <a:sym typeface="Sorts Mill Goudy"/>
              </a:rPr>
              <a:t>Safety measures</a:t>
            </a:r>
            <a:endParaRPr sz="2300">
              <a:solidFill>
                <a:schemeClr val="lt1"/>
              </a:solidFill>
              <a:latin typeface="Sorts Mill Goudy"/>
              <a:ea typeface="Sorts Mill Goudy"/>
              <a:cs typeface="Sorts Mill Goudy"/>
              <a:sym typeface="Sorts Mill Goudy"/>
            </a:endParaRPr>
          </a:p>
        </p:txBody>
      </p:sp>
      <p:sp>
        <p:nvSpPr>
          <p:cNvPr id="354" name="Google Shape;354;p42"/>
          <p:cNvSpPr txBox="1"/>
          <p:nvPr/>
        </p:nvSpPr>
        <p:spPr>
          <a:xfrm>
            <a:off x="967500" y="1490725"/>
            <a:ext cx="5686500" cy="615600"/>
          </a:xfrm>
          <a:prstGeom prst="rect">
            <a:avLst/>
          </a:prstGeom>
          <a:noFill/>
          <a:ln>
            <a:noFill/>
          </a:ln>
          <a:effectLst>
            <a:outerShdw blurRad="25400">
              <a:srgbClr val="000000">
                <a:alpha val="4588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orts Mill Goudy"/>
                <a:ea typeface="Sorts Mill Goudy"/>
                <a:cs typeface="Sorts Mill Goudy"/>
                <a:sym typeface="Sorts Mill Goudy"/>
              </a:rPr>
              <a:t>Small piece of fibers can flow at hand in the form of fine dust particles.</a:t>
            </a:r>
            <a:endParaRPr>
              <a:solidFill>
                <a:schemeClr val="lt1"/>
              </a:solidFill>
              <a:latin typeface="Sorts Mill Goudy"/>
              <a:ea typeface="Sorts Mill Goudy"/>
              <a:cs typeface="Sorts Mill Goudy"/>
              <a:sym typeface="Sorts Mill Goudy"/>
            </a:endParaRPr>
          </a:p>
          <a:p>
            <a:pPr marL="0" lvl="0" indent="0" algn="l" rtl="0">
              <a:spcBef>
                <a:spcPts val="0"/>
              </a:spcBef>
              <a:spcAft>
                <a:spcPts val="0"/>
              </a:spcAft>
              <a:buClr>
                <a:schemeClr val="dk1"/>
              </a:buClr>
              <a:buFont typeface="Arial"/>
              <a:buNone/>
            </a:pPr>
            <a:r>
              <a:rPr lang="en">
                <a:solidFill>
                  <a:schemeClr val="lt1"/>
                </a:solidFill>
                <a:latin typeface="Sorts Mill Goudy"/>
                <a:ea typeface="Sorts Mill Goudy"/>
                <a:cs typeface="Sorts Mill Goudy"/>
                <a:sym typeface="Sorts Mill Goudy"/>
              </a:rPr>
              <a:t>Hence proper cleaning methods, like ejector cleaner should be used.</a:t>
            </a:r>
            <a:endParaRPr>
              <a:solidFill>
                <a:schemeClr val="lt1"/>
              </a:solidFill>
              <a:latin typeface="Sorts Mill Goudy"/>
              <a:ea typeface="Sorts Mill Goudy"/>
              <a:cs typeface="Sorts Mill Goudy"/>
              <a:sym typeface="Sorts Mill Goudy"/>
            </a:endParaRPr>
          </a:p>
        </p:txBody>
      </p:sp>
      <p:sp>
        <p:nvSpPr>
          <p:cNvPr id="355" name="Google Shape;355;p42"/>
          <p:cNvSpPr txBox="1"/>
          <p:nvPr/>
        </p:nvSpPr>
        <p:spPr>
          <a:xfrm>
            <a:off x="967500" y="2211400"/>
            <a:ext cx="5686500" cy="831300"/>
          </a:xfrm>
          <a:prstGeom prst="rect">
            <a:avLst/>
          </a:prstGeom>
          <a:noFill/>
          <a:ln>
            <a:noFill/>
          </a:ln>
          <a:effectLst>
            <a:outerShdw blurRad="25400">
              <a:srgbClr val="000000">
                <a:alpha val="4588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orts Mill Goudy"/>
                <a:ea typeface="Sorts Mill Goudy"/>
                <a:cs typeface="Sorts Mill Goudy"/>
                <a:sym typeface="Sorts Mill Goudy"/>
              </a:rPr>
              <a:t>When using carbon fiber, do not rub or scratch off from skin. Carbon fiber strings are more likely metal wires and can quickly enter the skin. Instead use water and soap to clean it.</a:t>
            </a:r>
            <a:endParaRPr>
              <a:solidFill>
                <a:schemeClr val="lt1"/>
              </a:solidFill>
              <a:latin typeface="Sorts Mill Goudy"/>
              <a:ea typeface="Sorts Mill Goudy"/>
              <a:cs typeface="Sorts Mill Goudy"/>
              <a:sym typeface="Sorts Mill Goudy"/>
            </a:endParaRPr>
          </a:p>
        </p:txBody>
      </p:sp>
      <p:sp>
        <p:nvSpPr>
          <p:cNvPr id="356" name="Google Shape;356;p42"/>
          <p:cNvSpPr txBox="1"/>
          <p:nvPr/>
        </p:nvSpPr>
        <p:spPr>
          <a:xfrm>
            <a:off x="967500" y="3090050"/>
            <a:ext cx="5686500" cy="831300"/>
          </a:xfrm>
          <a:prstGeom prst="rect">
            <a:avLst/>
          </a:prstGeom>
          <a:noFill/>
          <a:ln>
            <a:noFill/>
          </a:ln>
          <a:effectLst>
            <a:outerShdw blurRad="25400">
              <a:srgbClr val="000000">
                <a:alpha val="4588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orts Mill Goudy"/>
                <a:ea typeface="Sorts Mill Goudy"/>
                <a:cs typeface="Sorts Mill Goudy"/>
                <a:sym typeface="Sorts Mill Goudy"/>
              </a:rPr>
              <a:t>Carbon fiber needs to be stored properly. It should be stored in mild temperatures to avoid heating the material. Avoid direct sunlight or wet environments. etc.</a:t>
            </a:r>
            <a:endParaRPr>
              <a:solidFill>
                <a:schemeClr val="lt1"/>
              </a:solidFill>
              <a:latin typeface="Sorts Mill Goudy"/>
              <a:ea typeface="Sorts Mill Goudy"/>
              <a:cs typeface="Sorts Mill Goudy"/>
              <a:sym typeface="Sorts Mill Goudy"/>
            </a:endParaRPr>
          </a:p>
        </p:txBody>
      </p:sp>
      <p:sp>
        <p:nvSpPr>
          <p:cNvPr id="2" name="TextBox 1">
            <a:extLst>
              <a:ext uri="{FF2B5EF4-FFF2-40B4-BE49-F238E27FC236}">
                <a16:creationId xmlns:a16="http://schemas.microsoft.com/office/drawing/2014/main" id="{FC5CA329-AA6A-B68D-51D9-A3C4EDB60385}"/>
              </a:ext>
            </a:extLst>
          </p:cNvPr>
          <p:cNvSpPr txBox="1"/>
          <p:nvPr/>
        </p:nvSpPr>
        <p:spPr>
          <a:xfrm>
            <a:off x="7062439" y="4696700"/>
            <a:ext cx="1925444" cy="400110"/>
          </a:xfrm>
          <a:prstGeom prst="rect">
            <a:avLst/>
          </a:prstGeom>
          <a:noFill/>
        </p:spPr>
        <p:txBody>
          <a:bodyPr wrap="square" rtlCol="0">
            <a:spAutoFit/>
          </a:bodyPr>
          <a:lstStyle/>
          <a:p>
            <a:r>
              <a:rPr lang="en-ZA" sz="1000" dirty="0">
                <a:solidFill>
                  <a:schemeClr val="bg1"/>
                </a:solidFill>
              </a:rPr>
              <a:t>Picture sources-</a:t>
            </a:r>
          </a:p>
          <a:p>
            <a:r>
              <a:rPr lang="en-ZA" sz="1000" dirty="0">
                <a:solidFill>
                  <a:schemeClr val="bg1"/>
                </a:solidFill>
              </a:rPr>
              <a:t>Adobe stock </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3"/>
          <p:cNvPicPr preferRelativeResize="0"/>
          <p:nvPr/>
        </p:nvPicPr>
        <p:blipFill>
          <a:blip r:embed="rId3">
            <a:alphaModFix amt="70000"/>
          </a:blip>
          <a:stretch>
            <a:fillRect/>
          </a:stretch>
        </p:blipFill>
        <p:spPr>
          <a:xfrm>
            <a:off x="0" y="0"/>
            <a:ext cx="9144000" cy="5143500"/>
          </a:xfrm>
          <a:prstGeom prst="rect">
            <a:avLst/>
          </a:prstGeom>
          <a:noFill/>
          <a:ln>
            <a:noFill/>
          </a:ln>
        </p:spPr>
      </p:pic>
      <p:sp>
        <p:nvSpPr>
          <p:cNvPr id="362" name="Google Shape;362;p43"/>
          <p:cNvSpPr txBox="1"/>
          <p:nvPr/>
        </p:nvSpPr>
        <p:spPr>
          <a:xfrm>
            <a:off x="258150" y="397175"/>
            <a:ext cx="5719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rgbClr val="FEFEFE"/>
                </a:solidFill>
                <a:latin typeface="Sorts Mill Goudy"/>
                <a:ea typeface="Sorts Mill Goudy"/>
                <a:cs typeface="Sorts Mill Goudy"/>
                <a:sym typeface="Sorts Mill Goudy"/>
              </a:rPr>
              <a:t>Future scope</a:t>
            </a:r>
            <a:endParaRPr sz="2000">
              <a:solidFill>
                <a:srgbClr val="FEFEFE"/>
              </a:solidFill>
              <a:latin typeface="Sorts Mill Goudy"/>
              <a:ea typeface="Sorts Mill Goudy"/>
              <a:cs typeface="Sorts Mill Goudy"/>
              <a:sym typeface="Sorts Mill Goudy"/>
            </a:endParaRPr>
          </a:p>
        </p:txBody>
      </p:sp>
      <p:sp>
        <p:nvSpPr>
          <p:cNvPr id="363" name="Google Shape;363;p43"/>
          <p:cNvSpPr txBox="1"/>
          <p:nvPr/>
        </p:nvSpPr>
        <p:spPr>
          <a:xfrm>
            <a:off x="804300" y="1429850"/>
            <a:ext cx="571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orts Mill Goudy"/>
                <a:ea typeface="Sorts Mill Goudy"/>
                <a:cs typeface="Sorts Mill Goudy"/>
                <a:sym typeface="Sorts Mill Goudy"/>
              </a:rPr>
              <a:t>Carbon fiber is tough without getting bogged down. This makes it perfect for applications such as cars or airliners.</a:t>
            </a:r>
            <a:endParaRPr>
              <a:solidFill>
                <a:schemeClr val="lt1"/>
              </a:solidFill>
              <a:latin typeface="Sorts Mill Goudy"/>
              <a:ea typeface="Sorts Mill Goudy"/>
              <a:cs typeface="Sorts Mill Goudy"/>
              <a:sym typeface="Sorts Mill Goudy"/>
            </a:endParaRPr>
          </a:p>
        </p:txBody>
      </p:sp>
      <p:sp>
        <p:nvSpPr>
          <p:cNvPr id="364" name="Google Shape;364;p43"/>
          <p:cNvSpPr txBox="1"/>
          <p:nvPr/>
        </p:nvSpPr>
        <p:spPr>
          <a:xfrm>
            <a:off x="923450" y="2383100"/>
            <a:ext cx="544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rts Mill Goudy"/>
              <a:ea typeface="Sorts Mill Goudy"/>
              <a:cs typeface="Sorts Mill Goudy"/>
              <a:sym typeface="Sorts Mill Goudy"/>
            </a:endParaRPr>
          </a:p>
        </p:txBody>
      </p:sp>
      <p:sp>
        <p:nvSpPr>
          <p:cNvPr id="365" name="Google Shape;365;p43"/>
          <p:cNvSpPr txBox="1"/>
          <p:nvPr/>
        </p:nvSpPr>
        <p:spPr>
          <a:xfrm>
            <a:off x="863875" y="2167700"/>
            <a:ext cx="538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orts Mill Goudy"/>
                <a:ea typeface="Sorts Mill Goudy"/>
                <a:cs typeface="Sorts Mill Goudy"/>
                <a:sym typeface="Sorts Mill Goudy"/>
              </a:rPr>
              <a:t>High strength to weight ratio and high stiffness makes it good for aerodynamics applications.</a:t>
            </a:r>
            <a:endParaRPr>
              <a:solidFill>
                <a:schemeClr val="lt1"/>
              </a:solidFill>
              <a:latin typeface="Sorts Mill Goudy"/>
              <a:ea typeface="Sorts Mill Goudy"/>
              <a:cs typeface="Sorts Mill Goudy"/>
              <a:sym typeface="Sorts Mill Goudy"/>
            </a:endParaRPr>
          </a:p>
        </p:txBody>
      </p:sp>
      <p:sp>
        <p:nvSpPr>
          <p:cNvPr id="366" name="Google Shape;366;p43"/>
          <p:cNvSpPr txBox="1"/>
          <p:nvPr/>
        </p:nvSpPr>
        <p:spPr>
          <a:xfrm>
            <a:off x="923450" y="2839850"/>
            <a:ext cx="544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orts Mill Goudy"/>
                <a:ea typeface="Sorts Mill Goudy"/>
                <a:cs typeface="Sorts Mill Goudy"/>
                <a:sym typeface="Sorts Mill Goudy"/>
              </a:rPr>
              <a:t>Low coefficient of thermal expansion makes carbon fiber suitable in applications where small movements can be crucial.</a:t>
            </a:r>
            <a:endParaRPr>
              <a:solidFill>
                <a:schemeClr val="lt1"/>
              </a:solidFill>
              <a:latin typeface="Sorts Mill Goudy"/>
              <a:ea typeface="Sorts Mill Goudy"/>
              <a:cs typeface="Sorts Mill Goudy"/>
              <a:sym typeface="Sorts Mill Goudy"/>
            </a:endParaRPr>
          </a:p>
        </p:txBody>
      </p:sp>
      <p:sp>
        <p:nvSpPr>
          <p:cNvPr id="367" name="Google Shape;367;p43"/>
          <p:cNvSpPr txBox="1"/>
          <p:nvPr/>
        </p:nvSpPr>
        <p:spPr>
          <a:xfrm>
            <a:off x="863875" y="3624275"/>
            <a:ext cx="571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orts Mill Goudy"/>
                <a:ea typeface="Sorts Mill Goudy"/>
                <a:cs typeface="Sorts Mill Goudy"/>
                <a:sym typeface="Sorts Mill Goudy"/>
              </a:rPr>
              <a:t>In medical applications, prosthesis use, implants and tendon repair, xray assessories surgical instruments etc.</a:t>
            </a:r>
            <a:endParaRPr>
              <a:solidFill>
                <a:schemeClr val="lt1"/>
              </a:solidFill>
              <a:latin typeface="Sorts Mill Goudy"/>
              <a:ea typeface="Sorts Mill Goudy"/>
              <a:cs typeface="Sorts Mill Goudy"/>
              <a:sym typeface="Sorts Mill Goudy"/>
            </a:endParaRPr>
          </a:p>
        </p:txBody>
      </p:sp>
      <p:sp>
        <p:nvSpPr>
          <p:cNvPr id="2" name="TextBox 1">
            <a:extLst>
              <a:ext uri="{FF2B5EF4-FFF2-40B4-BE49-F238E27FC236}">
                <a16:creationId xmlns:a16="http://schemas.microsoft.com/office/drawing/2014/main" id="{2A273C88-6097-BE1A-C883-1AB4E3D49FF7}"/>
              </a:ext>
            </a:extLst>
          </p:cNvPr>
          <p:cNvSpPr txBox="1"/>
          <p:nvPr/>
        </p:nvSpPr>
        <p:spPr>
          <a:xfrm>
            <a:off x="7062439" y="4696700"/>
            <a:ext cx="1925444" cy="400110"/>
          </a:xfrm>
          <a:prstGeom prst="rect">
            <a:avLst/>
          </a:prstGeom>
          <a:noFill/>
        </p:spPr>
        <p:txBody>
          <a:bodyPr wrap="square" rtlCol="0">
            <a:spAutoFit/>
          </a:bodyPr>
          <a:lstStyle/>
          <a:p>
            <a:r>
              <a:rPr lang="en-ZA" sz="1000" dirty="0">
                <a:solidFill>
                  <a:schemeClr val="bg1"/>
                </a:solidFill>
              </a:rPr>
              <a:t>Picture sources-</a:t>
            </a:r>
          </a:p>
          <a:p>
            <a:r>
              <a:rPr lang="en-ZA" sz="1000" dirty="0">
                <a:solidFill>
                  <a:schemeClr val="bg1"/>
                </a:solidFill>
              </a:rPr>
              <a:t>Adobe stock </a:t>
            </a: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685346" y="457200"/>
            <a:ext cx="7765200" cy="9429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endParaRPr/>
          </a:p>
        </p:txBody>
      </p:sp>
      <p:sp>
        <p:nvSpPr>
          <p:cNvPr id="373" name="Google Shape;373;p44"/>
          <p:cNvSpPr txBox="1">
            <a:spLocks noGrp="1"/>
          </p:cNvSpPr>
          <p:nvPr>
            <p:ph type="body" idx="1"/>
          </p:nvPr>
        </p:nvSpPr>
        <p:spPr>
          <a:xfrm>
            <a:off x="685346" y="1557338"/>
            <a:ext cx="7765200" cy="2786100"/>
          </a:xfrm>
          <a:prstGeom prst="rect">
            <a:avLst/>
          </a:prstGeom>
        </p:spPr>
        <p:txBody>
          <a:bodyPr spcFirstLastPara="1" wrap="square" lIns="68575" tIns="34275" rIns="68575" bIns="34275" anchor="t" anchorCtr="0">
            <a:normAutofit/>
          </a:bodyPr>
          <a:lstStyle/>
          <a:p>
            <a:pPr marL="0" lvl="0" indent="0" algn="l" rtl="0">
              <a:spcBef>
                <a:spcPts val="300"/>
              </a:spcBef>
              <a:spcAft>
                <a:spcPts val="500"/>
              </a:spcAft>
              <a:buNone/>
            </a:pPr>
            <a:endParaRPr/>
          </a:p>
        </p:txBody>
      </p:sp>
      <p:pic>
        <p:nvPicPr>
          <p:cNvPr id="374" name="Google Shape;374;p4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 name="TextBox 1">
            <a:extLst>
              <a:ext uri="{FF2B5EF4-FFF2-40B4-BE49-F238E27FC236}">
                <a16:creationId xmlns:a16="http://schemas.microsoft.com/office/drawing/2014/main" id="{A607C5DE-5B5B-4B26-39AB-A5177BCCE572}"/>
              </a:ext>
            </a:extLst>
          </p:cNvPr>
          <p:cNvSpPr txBox="1"/>
          <p:nvPr/>
        </p:nvSpPr>
        <p:spPr>
          <a:xfrm>
            <a:off x="7062439" y="4696700"/>
            <a:ext cx="1925444" cy="400110"/>
          </a:xfrm>
          <a:prstGeom prst="rect">
            <a:avLst/>
          </a:prstGeom>
          <a:noFill/>
        </p:spPr>
        <p:txBody>
          <a:bodyPr wrap="square" rtlCol="0">
            <a:spAutoFit/>
          </a:bodyPr>
          <a:lstStyle/>
          <a:p>
            <a:r>
              <a:rPr lang="en-ZA" sz="1000" dirty="0">
                <a:solidFill>
                  <a:schemeClr val="tx1"/>
                </a:solidFill>
              </a:rPr>
              <a:t>Picture sources-</a:t>
            </a:r>
          </a:p>
          <a:p>
            <a:r>
              <a:rPr lang="en-ZA" sz="1000" dirty="0">
                <a:solidFill>
                  <a:schemeClr val="tx1"/>
                </a:solidFill>
              </a:rPr>
              <a:t>Adobe stock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685346" y="457200"/>
            <a:ext cx="7765322" cy="942975"/>
          </a:xfrm>
          <a:prstGeom prst="rect">
            <a:avLst/>
          </a:prstGeom>
          <a:noFill/>
          <a:ln>
            <a:noFill/>
          </a:ln>
          <a:effectLst>
            <a:outerShdw blurRad="25400">
              <a:srgbClr val="000000">
                <a:alpha val="45882"/>
              </a:srgbClr>
            </a:outerShdw>
          </a:effectLst>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2"/>
              </a:buClr>
              <a:buSzPts val="3500"/>
              <a:buFont typeface="Sorts Mill Goudy"/>
              <a:buNone/>
            </a:pPr>
            <a:r>
              <a:rPr lang="en"/>
              <a:t>Introduction</a:t>
            </a:r>
            <a:endParaRPr/>
          </a:p>
        </p:txBody>
      </p:sp>
      <p:sp>
        <p:nvSpPr>
          <p:cNvPr id="248" name="Google Shape;248;p34"/>
          <p:cNvSpPr txBox="1">
            <a:spLocks noGrp="1"/>
          </p:cNvSpPr>
          <p:nvPr>
            <p:ph type="body" idx="1"/>
          </p:nvPr>
        </p:nvSpPr>
        <p:spPr>
          <a:xfrm>
            <a:off x="1003100" y="2014100"/>
            <a:ext cx="6980100" cy="2682600"/>
          </a:xfrm>
          <a:prstGeom prst="rect">
            <a:avLst/>
          </a:prstGeom>
          <a:noFill/>
          <a:ln>
            <a:noFill/>
          </a:ln>
          <a:effectLst>
            <a:outerShdw blurRad="25400">
              <a:srgbClr val="000000">
                <a:alpha val="45882"/>
              </a:srgbClr>
            </a:outerShdw>
          </a:effectLst>
        </p:spPr>
        <p:txBody>
          <a:bodyPr spcFirstLastPara="1" wrap="square" lIns="68575" tIns="34275" rIns="68575" bIns="34275" anchor="t" anchorCtr="0">
            <a:normAutofit/>
          </a:bodyPr>
          <a:lstStyle/>
          <a:p>
            <a:pPr marL="254000" lvl="0" indent="-260350" algn="l" rtl="0">
              <a:lnSpc>
                <a:spcPct val="100000"/>
              </a:lnSpc>
              <a:spcBef>
                <a:spcPts val="0"/>
              </a:spcBef>
              <a:spcAft>
                <a:spcPts val="0"/>
              </a:spcAft>
              <a:buClr>
                <a:schemeClr val="lt1"/>
              </a:buClr>
              <a:buSzPts val="1700"/>
              <a:buFont typeface="Noto Sans Symbols"/>
              <a:buChar char="⮚"/>
            </a:pPr>
            <a:r>
              <a:rPr lang="en">
                <a:solidFill>
                  <a:schemeClr val="lt1"/>
                </a:solidFill>
                <a:highlight>
                  <a:schemeClr val="dk1"/>
                </a:highlight>
              </a:rPr>
              <a:t>Carbon</a:t>
            </a:r>
            <a:r>
              <a:rPr lang="en">
                <a:solidFill>
                  <a:schemeClr val="dk1"/>
                </a:solidFill>
                <a:highlight>
                  <a:schemeClr val="dk1"/>
                </a:highlight>
              </a:rPr>
              <a:t>j</a:t>
            </a:r>
            <a:r>
              <a:rPr lang="en">
                <a:solidFill>
                  <a:schemeClr val="lt1"/>
                </a:solidFill>
                <a:highlight>
                  <a:schemeClr val="dk1"/>
                </a:highlight>
              </a:rPr>
              <a:t>fibre</a:t>
            </a:r>
            <a:r>
              <a:rPr lang="en">
                <a:solidFill>
                  <a:schemeClr val="dk1"/>
                </a:solidFill>
                <a:highlight>
                  <a:schemeClr val="dk1"/>
                </a:highlight>
              </a:rPr>
              <a:t>j</a:t>
            </a:r>
            <a:r>
              <a:rPr lang="en">
                <a:solidFill>
                  <a:schemeClr val="lt1"/>
                </a:solidFill>
                <a:highlight>
                  <a:schemeClr val="dk1"/>
                </a:highlight>
              </a:rPr>
              <a:t>are</a:t>
            </a:r>
            <a:r>
              <a:rPr lang="en">
                <a:solidFill>
                  <a:schemeClr val="dk1"/>
                </a:solidFill>
                <a:highlight>
                  <a:schemeClr val="dk1"/>
                </a:highlight>
              </a:rPr>
              <a:t>j</a:t>
            </a:r>
            <a:r>
              <a:rPr lang="en">
                <a:solidFill>
                  <a:schemeClr val="lt1"/>
                </a:solidFill>
                <a:highlight>
                  <a:schemeClr val="dk1"/>
                </a:highlight>
              </a:rPr>
              <a:t>fibres</a:t>
            </a:r>
            <a:r>
              <a:rPr lang="en">
                <a:solidFill>
                  <a:schemeClr val="dk1"/>
                </a:solidFill>
                <a:highlight>
                  <a:schemeClr val="dk1"/>
                </a:highlight>
              </a:rPr>
              <a:t>j</a:t>
            </a:r>
            <a:r>
              <a:rPr lang="en">
                <a:solidFill>
                  <a:schemeClr val="lt1"/>
                </a:solidFill>
                <a:highlight>
                  <a:schemeClr val="dk1"/>
                </a:highlight>
              </a:rPr>
              <a:t>about</a:t>
            </a:r>
            <a:r>
              <a:rPr lang="en">
                <a:solidFill>
                  <a:schemeClr val="dk1"/>
                </a:solidFill>
                <a:highlight>
                  <a:schemeClr val="dk1"/>
                </a:highlight>
              </a:rPr>
              <a:t>j</a:t>
            </a:r>
            <a:r>
              <a:rPr lang="en">
                <a:solidFill>
                  <a:schemeClr val="lt1"/>
                </a:solidFill>
                <a:highlight>
                  <a:schemeClr val="dk1"/>
                </a:highlight>
              </a:rPr>
              <a:t>5-10</a:t>
            </a:r>
            <a:r>
              <a:rPr lang="en">
                <a:solidFill>
                  <a:schemeClr val="dk1"/>
                </a:solidFill>
                <a:highlight>
                  <a:schemeClr val="dk1"/>
                </a:highlight>
              </a:rPr>
              <a:t>j</a:t>
            </a:r>
            <a:r>
              <a:rPr lang="en">
                <a:solidFill>
                  <a:schemeClr val="lt1"/>
                </a:solidFill>
                <a:highlight>
                  <a:schemeClr val="dk1"/>
                </a:highlight>
              </a:rPr>
              <a:t>micrometres</a:t>
            </a:r>
            <a:r>
              <a:rPr lang="en">
                <a:solidFill>
                  <a:schemeClr val="dk1"/>
                </a:solidFill>
                <a:highlight>
                  <a:schemeClr val="dk1"/>
                </a:highlight>
              </a:rPr>
              <a:t>j</a:t>
            </a:r>
            <a:r>
              <a:rPr lang="en">
                <a:solidFill>
                  <a:schemeClr val="lt1"/>
                </a:solidFill>
                <a:highlight>
                  <a:schemeClr val="dk1"/>
                </a:highlight>
              </a:rPr>
              <a:t>in</a:t>
            </a:r>
            <a:r>
              <a:rPr lang="en">
                <a:solidFill>
                  <a:schemeClr val="dk1"/>
                </a:solidFill>
                <a:highlight>
                  <a:schemeClr val="dk1"/>
                </a:highlight>
              </a:rPr>
              <a:t>j</a:t>
            </a:r>
            <a:r>
              <a:rPr lang="en">
                <a:solidFill>
                  <a:schemeClr val="lt1"/>
                </a:solidFill>
                <a:highlight>
                  <a:schemeClr val="dk1"/>
                </a:highlight>
              </a:rPr>
              <a:t>diameter</a:t>
            </a:r>
            <a:r>
              <a:rPr lang="en">
                <a:solidFill>
                  <a:schemeClr val="dk1"/>
                </a:solidFill>
                <a:highlight>
                  <a:schemeClr val="dk1"/>
                </a:highlight>
              </a:rPr>
              <a:t>j</a:t>
            </a:r>
            <a:r>
              <a:rPr lang="en">
                <a:solidFill>
                  <a:schemeClr val="lt1"/>
                </a:solidFill>
                <a:highlight>
                  <a:schemeClr val="dk1"/>
                </a:highlight>
              </a:rPr>
              <a:t>and</a:t>
            </a:r>
            <a:r>
              <a:rPr lang="en">
                <a:solidFill>
                  <a:schemeClr val="dk1"/>
                </a:solidFill>
                <a:highlight>
                  <a:schemeClr val="dk1"/>
                </a:highlight>
              </a:rPr>
              <a:t>j</a:t>
            </a:r>
            <a:r>
              <a:rPr lang="en">
                <a:solidFill>
                  <a:schemeClr val="lt1"/>
                </a:solidFill>
                <a:highlight>
                  <a:schemeClr val="dk1"/>
                </a:highlight>
              </a:rPr>
              <a:t>composed</a:t>
            </a:r>
            <a:r>
              <a:rPr lang="en">
                <a:solidFill>
                  <a:schemeClr val="dk1"/>
                </a:solidFill>
                <a:highlight>
                  <a:schemeClr val="dk1"/>
                </a:highlight>
              </a:rPr>
              <a:t>j</a:t>
            </a:r>
            <a:r>
              <a:rPr lang="en">
                <a:solidFill>
                  <a:schemeClr val="lt1"/>
                </a:solidFill>
                <a:highlight>
                  <a:schemeClr val="dk1"/>
                </a:highlight>
              </a:rPr>
              <a:t>Of</a:t>
            </a:r>
            <a:r>
              <a:rPr lang="en">
                <a:solidFill>
                  <a:schemeClr val="dk1"/>
                </a:solidFill>
                <a:highlight>
                  <a:schemeClr val="dk1"/>
                </a:highlight>
              </a:rPr>
              <a:t>j</a:t>
            </a:r>
            <a:r>
              <a:rPr lang="en">
                <a:solidFill>
                  <a:schemeClr val="lt1"/>
                </a:solidFill>
                <a:highlight>
                  <a:schemeClr val="dk1"/>
                </a:highlight>
              </a:rPr>
              <a:t>at</a:t>
            </a:r>
            <a:r>
              <a:rPr lang="en">
                <a:solidFill>
                  <a:schemeClr val="dk1"/>
                </a:solidFill>
                <a:highlight>
                  <a:schemeClr val="dk1"/>
                </a:highlight>
              </a:rPr>
              <a:t>j</a:t>
            </a:r>
            <a:r>
              <a:rPr lang="en">
                <a:solidFill>
                  <a:schemeClr val="lt1"/>
                </a:solidFill>
                <a:highlight>
                  <a:schemeClr val="dk1"/>
                </a:highlight>
              </a:rPr>
              <a:t>least</a:t>
            </a:r>
            <a:r>
              <a:rPr lang="en">
                <a:solidFill>
                  <a:schemeClr val="dk1"/>
                </a:solidFill>
                <a:highlight>
                  <a:schemeClr val="dk1"/>
                </a:highlight>
              </a:rPr>
              <a:t>j</a:t>
            </a:r>
            <a:r>
              <a:rPr lang="en">
                <a:solidFill>
                  <a:schemeClr val="lt1"/>
                </a:solidFill>
                <a:highlight>
                  <a:schemeClr val="dk1"/>
                </a:highlight>
              </a:rPr>
              <a:t>92%</a:t>
            </a:r>
            <a:r>
              <a:rPr lang="en">
                <a:solidFill>
                  <a:schemeClr val="dk1"/>
                </a:solidFill>
                <a:highlight>
                  <a:schemeClr val="dk1"/>
                </a:highlight>
              </a:rPr>
              <a:t>j</a:t>
            </a:r>
            <a:r>
              <a:rPr lang="en">
                <a:solidFill>
                  <a:schemeClr val="lt1"/>
                </a:solidFill>
                <a:highlight>
                  <a:schemeClr val="dk1"/>
                </a:highlight>
              </a:rPr>
              <a:t>of</a:t>
            </a:r>
            <a:r>
              <a:rPr lang="en">
                <a:solidFill>
                  <a:schemeClr val="dk1"/>
                </a:solidFill>
                <a:highlight>
                  <a:schemeClr val="dk1"/>
                </a:highlight>
              </a:rPr>
              <a:t>j</a:t>
            </a:r>
            <a:r>
              <a:rPr lang="en">
                <a:solidFill>
                  <a:schemeClr val="lt1"/>
                </a:solidFill>
                <a:highlight>
                  <a:schemeClr val="dk1"/>
                </a:highlight>
              </a:rPr>
              <a:t>carbon</a:t>
            </a:r>
            <a:r>
              <a:rPr lang="en">
                <a:solidFill>
                  <a:schemeClr val="dk1"/>
                </a:solidFill>
                <a:highlight>
                  <a:schemeClr val="dk1"/>
                </a:highlight>
              </a:rPr>
              <a:t>j</a:t>
            </a:r>
            <a:r>
              <a:rPr lang="en">
                <a:solidFill>
                  <a:schemeClr val="lt1"/>
                </a:solidFill>
                <a:highlight>
                  <a:schemeClr val="dk1"/>
                </a:highlight>
              </a:rPr>
              <a:t>atoms.</a:t>
            </a:r>
            <a:endParaRPr sz="1100">
              <a:solidFill>
                <a:schemeClr val="dk1"/>
              </a:solidFill>
              <a:latin typeface="Arial"/>
              <a:ea typeface="Arial"/>
              <a:cs typeface="Arial"/>
              <a:sym typeface="Arial"/>
            </a:endParaRPr>
          </a:p>
          <a:p>
            <a:pPr marL="254000" lvl="0" indent="-260350" algn="l" rtl="0">
              <a:lnSpc>
                <a:spcPct val="100000"/>
              </a:lnSpc>
              <a:spcBef>
                <a:spcPts val="0"/>
              </a:spcBef>
              <a:spcAft>
                <a:spcPts val="0"/>
              </a:spcAft>
              <a:buClr>
                <a:schemeClr val="lt1"/>
              </a:buClr>
              <a:buSzPts val="1700"/>
              <a:buFont typeface="Noto Sans Symbols"/>
              <a:buChar char="⮚"/>
            </a:pPr>
            <a:r>
              <a:rPr lang="en">
                <a:solidFill>
                  <a:schemeClr val="lt1"/>
                </a:solidFill>
                <a:highlight>
                  <a:schemeClr val="dk1"/>
                </a:highlight>
              </a:rPr>
              <a:t>Carbon</a:t>
            </a:r>
            <a:r>
              <a:rPr lang="en">
                <a:solidFill>
                  <a:schemeClr val="dk1"/>
                </a:solidFill>
                <a:highlight>
                  <a:schemeClr val="dk1"/>
                </a:highlight>
              </a:rPr>
              <a:t>j</a:t>
            </a:r>
            <a:r>
              <a:rPr lang="en">
                <a:solidFill>
                  <a:schemeClr val="lt1"/>
                </a:solidFill>
                <a:highlight>
                  <a:schemeClr val="dk1"/>
                </a:highlight>
              </a:rPr>
              <a:t>fibres</a:t>
            </a:r>
            <a:r>
              <a:rPr lang="en">
                <a:solidFill>
                  <a:schemeClr val="dk1"/>
                </a:solidFill>
                <a:highlight>
                  <a:schemeClr val="dk1"/>
                </a:highlight>
              </a:rPr>
              <a:t>j</a:t>
            </a:r>
            <a:r>
              <a:rPr lang="en">
                <a:solidFill>
                  <a:schemeClr val="lt1"/>
                </a:solidFill>
                <a:highlight>
                  <a:schemeClr val="dk1"/>
                </a:highlight>
              </a:rPr>
              <a:t>were</a:t>
            </a:r>
            <a:r>
              <a:rPr lang="en">
                <a:solidFill>
                  <a:schemeClr val="dk1"/>
                </a:solidFill>
                <a:highlight>
                  <a:schemeClr val="dk1"/>
                </a:highlight>
              </a:rPr>
              <a:t>j</a:t>
            </a:r>
            <a:r>
              <a:rPr lang="en">
                <a:solidFill>
                  <a:schemeClr val="lt1"/>
                </a:solidFill>
                <a:highlight>
                  <a:schemeClr val="dk1"/>
                </a:highlight>
              </a:rPr>
              <a:t>developed</a:t>
            </a:r>
            <a:r>
              <a:rPr lang="en">
                <a:solidFill>
                  <a:schemeClr val="dk1"/>
                </a:solidFill>
                <a:highlight>
                  <a:schemeClr val="dk1"/>
                </a:highlight>
              </a:rPr>
              <a:t>j</a:t>
            </a:r>
            <a:r>
              <a:rPr lang="en">
                <a:solidFill>
                  <a:schemeClr val="lt1"/>
                </a:solidFill>
                <a:highlight>
                  <a:schemeClr val="dk1"/>
                </a:highlight>
              </a:rPr>
              <a:t>in</a:t>
            </a:r>
            <a:r>
              <a:rPr lang="en">
                <a:solidFill>
                  <a:schemeClr val="dk1"/>
                </a:solidFill>
                <a:highlight>
                  <a:schemeClr val="dk1"/>
                </a:highlight>
              </a:rPr>
              <a:t>j</a:t>
            </a:r>
            <a:r>
              <a:rPr lang="en">
                <a:solidFill>
                  <a:schemeClr val="lt1"/>
                </a:solidFill>
                <a:highlight>
                  <a:schemeClr val="dk1"/>
                </a:highlight>
              </a:rPr>
              <a:t>the</a:t>
            </a:r>
            <a:r>
              <a:rPr lang="en">
                <a:solidFill>
                  <a:schemeClr val="dk1"/>
                </a:solidFill>
                <a:highlight>
                  <a:schemeClr val="dk1"/>
                </a:highlight>
              </a:rPr>
              <a:t>j</a:t>
            </a:r>
            <a:r>
              <a:rPr lang="en">
                <a:solidFill>
                  <a:schemeClr val="lt1"/>
                </a:solidFill>
                <a:highlight>
                  <a:schemeClr val="dk1"/>
                </a:highlight>
              </a:rPr>
              <a:t>1950s</a:t>
            </a:r>
            <a:r>
              <a:rPr lang="en">
                <a:solidFill>
                  <a:schemeClr val="dk1"/>
                </a:solidFill>
                <a:highlight>
                  <a:schemeClr val="dk1"/>
                </a:highlight>
              </a:rPr>
              <a:t>j</a:t>
            </a:r>
            <a:r>
              <a:rPr lang="en">
                <a:solidFill>
                  <a:schemeClr val="lt1"/>
                </a:solidFill>
                <a:highlight>
                  <a:schemeClr val="dk1"/>
                </a:highlight>
              </a:rPr>
              <a:t>by</a:t>
            </a:r>
            <a:r>
              <a:rPr lang="en">
                <a:solidFill>
                  <a:schemeClr val="dk1"/>
                </a:solidFill>
                <a:highlight>
                  <a:schemeClr val="dk1"/>
                </a:highlight>
              </a:rPr>
              <a:t>j</a:t>
            </a:r>
            <a:r>
              <a:rPr lang="en">
                <a:solidFill>
                  <a:schemeClr val="lt1"/>
                </a:solidFill>
                <a:highlight>
                  <a:schemeClr val="dk1"/>
                </a:highlight>
              </a:rPr>
              <a:t>heating</a:t>
            </a:r>
            <a:r>
              <a:rPr lang="en">
                <a:solidFill>
                  <a:schemeClr val="dk1"/>
                </a:solidFill>
                <a:highlight>
                  <a:schemeClr val="dk1"/>
                </a:highlight>
              </a:rPr>
              <a:t>j</a:t>
            </a:r>
            <a:r>
              <a:rPr lang="en">
                <a:solidFill>
                  <a:schemeClr val="lt1"/>
                </a:solidFill>
                <a:highlight>
                  <a:schemeClr val="dk1"/>
                </a:highlight>
              </a:rPr>
              <a:t>strands</a:t>
            </a:r>
            <a:r>
              <a:rPr lang="en">
                <a:solidFill>
                  <a:schemeClr val="dk1"/>
                </a:solidFill>
                <a:highlight>
                  <a:schemeClr val="dk1"/>
                </a:highlight>
              </a:rPr>
              <a:t>j</a:t>
            </a:r>
            <a:r>
              <a:rPr lang="en">
                <a:solidFill>
                  <a:schemeClr val="lt1"/>
                </a:solidFill>
                <a:highlight>
                  <a:schemeClr val="dk1"/>
                </a:highlight>
              </a:rPr>
              <a:t>of</a:t>
            </a:r>
            <a:r>
              <a:rPr lang="en">
                <a:solidFill>
                  <a:schemeClr val="dk1"/>
                </a:solidFill>
                <a:highlight>
                  <a:schemeClr val="dk1"/>
                </a:highlight>
              </a:rPr>
              <a:t>j</a:t>
            </a:r>
            <a:r>
              <a:rPr lang="en">
                <a:solidFill>
                  <a:schemeClr val="lt1"/>
                </a:solidFill>
                <a:highlight>
                  <a:schemeClr val="dk1"/>
                </a:highlight>
              </a:rPr>
              <a:t>rayon</a:t>
            </a:r>
            <a:r>
              <a:rPr lang="en">
                <a:solidFill>
                  <a:schemeClr val="dk1"/>
                </a:solidFill>
                <a:highlight>
                  <a:schemeClr val="dk1"/>
                </a:highlight>
              </a:rPr>
              <a:t>j</a:t>
            </a:r>
            <a:r>
              <a:rPr lang="en">
                <a:solidFill>
                  <a:schemeClr val="lt1"/>
                </a:solidFill>
                <a:highlight>
                  <a:schemeClr val="dk1"/>
                </a:highlight>
              </a:rPr>
              <a:t>until</a:t>
            </a:r>
            <a:r>
              <a:rPr lang="en">
                <a:solidFill>
                  <a:schemeClr val="dk1"/>
                </a:solidFill>
                <a:highlight>
                  <a:schemeClr val="dk1"/>
                </a:highlight>
              </a:rPr>
              <a:t>j</a:t>
            </a:r>
            <a:r>
              <a:rPr lang="en">
                <a:solidFill>
                  <a:schemeClr val="lt1"/>
                </a:solidFill>
                <a:highlight>
                  <a:schemeClr val="dk1"/>
                </a:highlight>
              </a:rPr>
              <a:t>There</a:t>
            </a:r>
            <a:r>
              <a:rPr lang="en">
                <a:solidFill>
                  <a:schemeClr val="dk1"/>
                </a:solidFill>
                <a:highlight>
                  <a:schemeClr val="dk1"/>
                </a:highlight>
              </a:rPr>
              <a:t>j</a:t>
            </a:r>
            <a:r>
              <a:rPr lang="en">
                <a:solidFill>
                  <a:schemeClr val="lt1"/>
                </a:solidFill>
                <a:highlight>
                  <a:schemeClr val="dk1"/>
                </a:highlight>
              </a:rPr>
              <a:t>are</a:t>
            </a:r>
            <a:r>
              <a:rPr lang="en">
                <a:solidFill>
                  <a:schemeClr val="dk1"/>
                </a:solidFill>
                <a:highlight>
                  <a:schemeClr val="dk1"/>
                </a:highlight>
              </a:rPr>
              <a:t>j</a:t>
            </a:r>
            <a:r>
              <a:rPr lang="en">
                <a:solidFill>
                  <a:schemeClr val="lt1"/>
                </a:solidFill>
                <a:highlight>
                  <a:schemeClr val="dk1"/>
                </a:highlight>
              </a:rPr>
              <a:t>carbonized.</a:t>
            </a:r>
            <a:r>
              <a:rPr lang="en">
                <a:solidFill>
                  <a:schemeClr val="dk1"/>
                </a:solidFill>
                <a:highlight>
                  <a:schemeClr val="dk1"/>
                </a:highlight>
              </a:rPr>
              <a:t>j</a:t>
            </a:r>
            <a:endParaRPr sz="1100">
              <a:solidFill>
                <a:schemeClr val="dk1"/>
              </a:solidFill>
              <a:latin typeface="Arial"/>
              <a:ea typeface="Arial"/>
              <a:cs typeface="Arial"/>
              <a:sym typeface="Arial"/>
            </a:endParaRPr>
          </a:p>
          <a:p>
            <a:pPr marL="254000" lvl="0" indent="-260350" algn="l" rtl="0">
              <a:lnSpc>
                <a:spcPct val="100000"/>
              </a:lnSpc>
              <a:spcBef>
                <a:spcPts val="0"/>
              </a:spcBef>
              <a:spcAft>
                <a:spcPts val="0"/>
              </a:spcAft>
              <a:buClr>
                <a:schemeClr val="lt1"/>
              </a:buClr>
              <a:buSzPts val="1700"/>
              <a:buFont typeface="Noto Sans Symbols"/>
              <a:buChar char="⮚"/>
            </a:pPr>
            <a:r>
              <a:rPr lang="en">
                <a:solidFill>
                  <a:schemeClr val="lt1"/>
                </a:solidFill>
                <a:highlight>
                  <a:schemeClr val="dk1"/>
                </a:highlight>
              </a:rPr>
              <a:t>In</a:t>
            </a:r>
            <a:r>
              <a:rPr lang="en">
                <a:solidFill>
                  <a:schemeClr val="dk1"/>
                </a:solidFill>
                <a:highlight>
                  <a:schemeClr val="dk1"/>
                </a:highlight>
              </a:rPr>
              <a:t>j</a:t>
            </a:r>
            <a:r>
              <a:rPr lang="en">
                <a:solidFill>
                  <a:schemeClr val="lt1"/>
                </a:solidFill>
                <a:highlight>
                  <a:schemeClr val="dk1"/>
                </a:highlight>
              </a:rPr>
              <a:t>the</a:t>
            </a:r>
            <a:r>
              <a:rPr lang="en">
                <a:solidFill>
                  <a:schemeClr val="dk1"/>
                </a:solidFill>
                <a:highlight>
                  <a:schemeClr val="dk1"/>
                </a:highlight>
              </a:rPr>
              <a:t>j</a:t>
            </a:r>
            <a:r>
              <a:rPr lang="en">
                <a:solidFill>
                  <a:schemeClr val="lt1"/>
                </a:solidFill>
                <a:highlight>
                  <a:schemeClr val="dk1"/>
                </a:highlight>
              </a:rPr>
              <a:t>early</a:t>
            </a:r>
            <a:r>
              <a:rPr lang="en">
                <a:solidFill>
                  <a:schemeClr val="dk1"/>
                </a:solidFill>
                <a:highlight>
                  <a:schemeClr val="dk1"/>
                </a:highlight>
              </a:rPr>
              <a:t>j</a:t>
            </a:r>
            <a:r>
              <a:rPr lang="en">
                <a:solidFill>
                  <a:schemeClr val="lt1"/>
                </a:solidFill>
                <a:highlight>
                  <a:schemeClr val="dk1"/>
                </a:highlight>
              </a:rPr>
              <a:t>1960s</a:t>
            </a:r>
            <a:r>
              <a:rPr lang="en">
                <a:solidFill>
                  <a:schemeClr val="dk1"/>
                </a:solidFill>
                <a:highlight>
                  <a:schemeClr val="dk1"/>
                </a:highlight>
              </a:rPr>
              <a:t>j</a:t>
            </a:r>
            <a:r>
              <a:rPr lang="en">
                <a:solidFill>
                  <a:schemeClr val="lt1"/>
                </a:solidFill>
                <a:highlight>
                  <a:schemeClr val="dk1"/>
                </a:highlight>
              </a:rPr>
              <a:t>a</a:t>
            </a:r>
            <a:r>
              <a:rPr lang="en">
                <a:solidFill>
                  <a:schemeClr val="dk1"/>
                </a:solidFill>
                <a:highlight>
                  <a:schemeClr val="dk1"/>
                </a:highlight>
              </a:rPr>
              <a:t>j</a:t>
            </a:r>
            <a:r>
              <a:rPr lang="en">
                <a:solidFill>
                  <a:schemeClr val="lt1"/>
                </a:solidFill>
                <a:highlight>
                  <a:schemeClr val="dk1"/>
                </a:highlight>
              </a:rPr>
              <a:t>process</a:t>
            </a:r>
            <a:r>
              <a:rPr lang="en">
                <a:solidFill>
                  <a:schemeClr val="dk1"/>
                </a:solidFill>
                <a:highlight>
                  <a:schemeClr val="dk1"/>
                </a:highlight>
              </a:rPr>
              <a:t>j</a:t>
            </a:r>
            <a:r>
              <a:rPr lang="en">
                <a:solidFill>
                  <a:schemeClr val="lt1"/>
                </a:solidFill>
                <a:highlight>
                  <a:schemeClr val="dk1"/>
                </a:highlight>
              </a:rPr>
              <a:t>was</a:t>
            </a:r>
            <a:r>
              <a:rPr lang="en">
                <a:solidFill>
                  <a:schemeClr val="dk1"/>
                </a:solidFill>
                <a:highlight>
                  <a:schemeClr val="dk1"/>
                </a:highlight>
              </a:rPr>
              <a:t>j</a:t>
            </a:r>
            <a:r>
              <a:rPr lang="en">
                <a:solidFill>
                  <a:schemeClr val="lt1"/>
                </a:solidFill>
                <a:highlight>
                  <a:schemeClr val="dk1"/>
                </a:highlight>
              </a:rPr>
              <a:t>developed</a:t>
            </a:r>
            <a:r>
              <a:rPr lang="en">
                <a:solidFill>
                  <a:schemeClr val="dk1"/>
                </a:solidFill>
                <a:highlight>
                  <a:schemeClr val="dk1"/>
                </a:highlight>
              </a:rPr>
              <a:t>j</a:t>
            </a:r>
            <a:r>
              <a:rPr lang="en">
                <a:solidFill>
                  <a:schemeClr val="lt1"/>
                </a:solidFill>
                <a:highlight>
                  <a:schemeClr val="dk1"/>
                </a:highlight>
              </a:rPr>
              <a:t>using</a:t>
            </a:r>
            <a:r>
              <a:rPr lang="en">
                <a:solidFill>
                  <a:schemeClr val="dk1"/>
                </a:solidFill>
                <a:highlight>
                  <a:schemeClr val="dk1"/>
                </a:highlight>
              </a:rPr>
              <a:t>j</a:t>
            </a:r>
            <a:r>
              <a:rPr lang="en">
                <a:solidFill>
                  <a:schemeClr val="lt1"/>
                </a:solidFill>
                <a:highlight>
                  <a:schemeClr val="dk1"/>
                </a:highlight>
              </a:rPr>
              <a:t>polyacrylonitrile</a:t>
            </a:r>
            <a:r>
              <a:rPr lang="en">
                <a:solidFill>
                  <a:schemeClr val="dk1"/>
                </a:solidFill>
                <a:highlight>
                  <a:schemeClr val="dk1"/>
                </a:highlight>
              </a:rPr>
              <a:t>j</a:t>
            </a:r>
            <a:r>
              <a:rPr lang="en">
                <a:solidFill>
                  <a:schemeClr val="lt1"/>
                </a:solidFill>
                <a:highlight>
                  <a:schemeClr val="dk1"/>
                </a:highlight>
              </a:rPr>
              <a:t>as</a:t>
            </a:r>
            <a:r>
              <a:rPr lang="en">
                <a:solidFill>
                  <a:schemeClr val="dk1"/>
                </a:solidFill>
                <a:highlight>
                  <a:schemeClr val="dk1"/>
                </a:highlight>
              </a:rPr>
              <a:t>j</a:t>
            </a:r>
            <a:r>
              <a:rPr lang="en">
                <a:solidFill>
                  <a:schemeClr val="lt1"/>
                </a:solidFill>
                <a:highlight>
                  <a:schemeClr val="dk1"/>
                </a:highlight>
              </a:rPr>
              <a:t>a</a:t>
            </a:r>
            <a:r>
              <a:rPr lang="en">
                <a:solidFill>
                  <a:schemeClr val="dk1"/>
                </a:solidFill>
                <a:highlight>
                  <a:schemeClr val="dk1"/>
                </a:highlight>
              </a:rPr>
              <a:t>j</a:t>
            </a:r>
            <a:r>
              <a:rPr lang="en">
                <a:solidFill>
                  <a:schemeClr val="lt1"/>
                </a:solidFill>
                <a:highlight>
                  <a:schemeClr val="dk1"/>
                </a:highlight>
              </a:rPr>
              <a:t>raw</a:t>
            </a:r>
            <a:r>
              <a:rPr lang="en">
                <a:solidFill>
                  <a:schemeClr val="dk1"/>
                </a:solidFill>
                <a:highlight>
                  <a:schemeClr val="dk1"/>
                </a:highlight>
              </a:rPr>
              <a:t>j</a:t>
            </a:r>
            <a:r>
              <a:rPr lang="en">
                <a:solidFill>
                  <a:schemeClr val="lt1"/>
                </a:solidFill>
                <a:highlight>
                  <a:schemeClr val="dk1"/>
                </a:highlight>
              </a:rPr>
              <a:t>Material.</a:t>
            </a:r>
            <a:endParaRPr sz="1100">
              <a:solidFill>
                <a:schemeClr val="dk1"/>
              </a:solidFill>
              <a:latin typeface="Arial"/>
              <a:ea typeface="Arial"/>
              <a:cs typeface="Arial"/>
              <a:sym typeface="Arial"/>
            </a:endParaRPr>
          </a:p>
          <a:p>
            <a:pPr marL="254000" lvl="0" indent="-260350" algn="l" rtl="0">
              <a:lnSpc>
                <a:spcPct val="100000"/>
              </a:lnSpc>
              <a:spcBef>
                <a:spcPts val="0"/>
              </a:spcBef>
              <a:spcAft>
                <a:spcPts val="0"/>
              </a:spcAft>
              <a:buClr>
                <a:schemeClr val="lt1"/>
              </a:buClr>
              <a:buSzPts val="1700"/>
              <a:buFont typeface="Noto Sans Symbols"/>
              <a:buChar char="⮚"/>
            </a:pPr>
            <a:r>
              <a:rPr lang="en">
                <a:solidFill>
                  <a:schemeClr val="lt1"/>
                </a:solidFill>
                <a:highlight>
                  <a:schemeClr val="dk1"/>
                </a:highlight>
              </a:rPr>
              <a:t>During</a:t>
            </a:r>
            <a:r>
              <a:rPr lang="en">
                <a:solidFill>
                  <a:schemeClr val="dk1"/>
                </a:solidFill>
                <a:highlight>
                  <a:schemeClr val="dk1"/>
                </a:highlight>
              </a:rPr>
              <a:t>j</a:t>
            </a:r>
            <a:r>
              <a:rPr lang="en">
                <a:solidFill>
                  <a:schemeClr val="lt1"/>
                </a:solidFill>
                <a:highlight>
                  <a:schemeClr val="dk1"/>
                </a:highlight>
              </a:rPr>
              <a:t>the</a:t>
            </a:r>
            <a:r>
              <a:rPr lang="en">
                <a:solidFill>
                  <a:schemeClr val="dk1"/>
                </a:solidFill>
                <a:highlight>
                  <a:schemeClr val="dk1"/>
                </a:highlight>
              </a:rPr>
              <a:t>j</a:t>
            </a:r>
            <a:r>
              <a:rPr lang="en">
                <a:solidFill>
                  <a:schemeClr val="lt1"/>
                </a:solidFill>
                <a:highlight>
                  <a:schemeClr val="dk1"/>
                </a:highlight>
              </a:rPr>
              <a:t>1970s</a:t>
            </a:r>
            <a:r>
              <a:rPr lang="en">
                <a:solidFill>
                  <a:schemeClr val="dk1"/>
                </a:solidFill>
                <a:highlight>
                  <a:schemeClr val="dk1"/>
                </a:highlight>
              </a:rPr>
              <a:t>j</a:t>
            </a:r>
            <a:r>
              <a:rPr lang="en">
                <a:solidFill>
                  <a:schemeClr val="lt1"/>
                </a:solidFill>
                <a:highlight>
                  <a:schemeClr val="dk1"/>
                </a:highlight>
              </a:rPr>
              <a:t>experimental</a:t>
            </a:r>
            <a:r>
              <a:rPr lang="en">
                <a:solidFill>
                  <a:schemeClr val="dk1"/>
                </a:solidFill>
                <a:highlight>
                  <a:schemeClr val="dk1"/>
                </a:highlight>
              </a:rPr>
              <a:t>j</a:t>
            </a:r>
            <a:r>
              <a:rPr lang="en">
                <a:solidFill>
                  <a:schemeClr val="lt1"/>
                </a:solidFill>
                <a:highlight>
                  <a:schemeClr val="dk1"/>
                </a:highlight>
              </a:rPr>
              <a:t>work</a:t>
            </a:r>
            <a:r>
              <a:rPr lang="en">
                <a:solidFill>
                  <a:schemeClr val="dk1"/>
                </a:solidFill>
                <a:highlight>
                  <a:schemeClr val="dk1"/>
                </a:highlight>
              </a:rPr>
              <a:t>j</a:t>
            </a:r>
            <a:r>
              <a:rPr lang="en">
                <a:solidFill>
                  <a:schemeClr val="lt1"/>
                </a:solidFill>
                <a:highlight>
                  <a:schemeClr val="dk1"/>
                </a:highlight>
              </a:rPr>
              <a:t>to</a:t>
            </a:r>
            <a:r>
              <a:rPr lang="en">
                <a:solidFill>
                  <a:schemeClr val="dk1"/>
                </a:solidFill>
                <a:highlight>
                  <a:schemeClr val="dk1"/>
                </a:highlight>
              </a:rPr>
              <a:t>j</a:t>
            </a:r>
            <a:r>
              <a:rPr lang="en">
                <a:solidFill>
                  <a:schemeClr val="lt1"/>
                </a:solidFill>
                <a:highlight>
                  <a:schemeClr val="dk1"/>
                </a:highlight>
              </a:rPr>
              <a:t>find</a:t>
            </a:r>
            <a:r>
              <a:rPr lang="en">
                <a:solidFill>
                  <a:schemeClr val="dk1"/>
                </a:solidFill>
                <a:highlight>
                  <a:schemeClr val="dk1"/>
                </a:highlight>
              </a:rPr>
              <a:t>j</a:t>
            </a:r>
            <a:r>
              <a:rPr lang="en">
                <a:solidFill>
                  <a:schemeClr val="lt1"/>
                </a:solidFill>
                <a:highlight>
                  <a:schemeClr val="dk1"/>
                </a:highlight>
              </a:rPr>
              <a:t>alternative</a:t>
            </a:r>
            <a:r>
              <a:rPr lang="en">
                <a:solidFill>
                  <a:schemeClr val="dk1"/>
                </a:solidFill>
                <a:highlight>
                  <a:schemeClr val="dk1"/>
                </a:highlight>
              </a:rPr>
              <a:t>j</a:t>
            </a:r>
            <a:r>
              <a:rPr lang="en">
                <a:solidFill>
                  <a:schemeClr val="lt1"/>
                </a:solidFill>
                <a:highlight>
                  <a:schemeClr val="dk1"/>
                </a:highlight>
              </a:rPr>
              <a:t>raw</a:t>
            </a:r>
            <a:r>
              <a:rPr lang="en">
                <a:solidFill>
                  <a:schemeClr val="dk1"/>
                </a:solidFill>
                <a:highlight>
                  <a:schemeClr val="dk1"/>
                </a:highlight>
              </a:rPr>
              <a:t>j</a:t>
            </a:r>
            <a:r>
              <a:rPr lang="en">
                <a:solidFill>
                  <a:schemeClr val="lt1"/>
                </a:solidFill>
                <a:highlight>
                  <a:schemeClr val="dk1"/>
                </a:highlight>
              </a:rPr>
              <a:t>materials</a:t>
            </a:r>
            <a:r>
              <a:rPr lang="en">
                <a:solidFill>
                  <a:schemeClr val="dk1"/>
                </a:solidFill>
                <a:highlight>
                  <a:schemeClr val="dk1"/>
                </a:highlight>
              </a:rPr>
              <a:t>j</a:t>
            </a:r>
            <a:r>
              <a:rPr lang="en">
                <a:solidFill>
                  <a:schemeClr val="lt1"/>
                </a:solidFill>
                <a:highlight>
                  <a:schemeClr val="dk1"/>
                </a:highlight>
              </a:rPr>
              <a:t>led</a:t>
            </a:r>
            <a:r>
              <a:rPr lang="en">
                <a:solidFill>
                  <a:schemeClr val="dk1"/>
                </a:solidFill>
                <a:highlight>
                  <a:schemeClr val="dk1"/>
                </a:highlight>
              </a:rPr>
              <a:t>j</a:t>
            </a:r>
            <a:r>
              <a:rPr lang="en">
                <a:solidFill>
                  <a:schemeClr val="lt1"/>
                </a:solidFill>
                <a:highlight>
                  <a:schemeClr val="dk1"/>
                </a:highlight>
              </a:rPr>
              <a:t>To</a:t>
            </a:r>
            <a:r>
              <a:rPr lang="en">
                <a:solidFill>
                  <a:schemeClr val="dk1"/>
                </a:solidFill>
                <a:highlight>
                  <a:schemeClr val="dk1"/>
                </a:highlight>
              </a:rPr>
              <a:t>j</a:t>
            </a:r>
            <a:r>
              <a:rPr lang="en">
                <a:solidFill>
                  <a:schemeClr val="lt1"/>
                </a:solidFill>
                <a:highlight>
                  <a:schemeClr val="dk1"/>
                </a:highlight>
              </a:rPr>
              <a:t>the</a:t>
            </a:r>
            <a:r>
              <a:rPr lang="en">
                <a:solidFill>
                  <a:schemeClr val="dk1"/>
                </a:solidFill>
                <a:highlight>
                  <a:schemeClr val="dk1"/>
                </a:highlight>
              </a:rPr>
              <a:t>j</a:t>
            </a:r>
            <a:r>
              <a:rPr lang="en">
                <a:solidFill>
                  <a:schemeClr val="lt1"/>
                </a:solidFill>
                <a:highlight>
                  <a:schemeClr val="dk1"/>
                </a:highlight>
              </a:rPr>
              <a:t>introduction</a:t>
            </a:r>
            <a:r>
              <a:rPr lang="en">
                <a:solidFill>
                  <a:schemeClr val="dk1"/>
                </a:solidFill>
                <a:highlight>
                  <a:schemeClr val="dk1"/>
                </a:highlight>
              </a:rPr>
              <a:t>j</a:t>
            </a:r>
            <a:r>
              <a:rPr lang="en">
                <a:solidFill>
                  <a:schemeClr val="lt1"/>
                </a:solidFill>
                <a:highlight>
                  <a:schemeClr val="dk1"/>
                </a:highlight>
              </a:rPr>
              <a:t>of</a:t>
            </a:r>
            <a:r>
              <a:rPr lang="en">
                <a:solidFill>
                  <a:schemeClr val="dk1"/>
                </a:solidFill>
                <a:highlight>
                  <a:schemeClr val="dk1"/>
                </a:highlight>
              </a:rPr>
              <a:t>j</a:t>
            </a:r>
            <a:r>
              <a:rPr lang="en">
                <a:solidFill>
                  <a:schemeClr val="lt1"/>
                </a:solidFill>
                <a:highlight>
                  <a:schemeClr val="dk1"/>
                </a:highlight>
              </a:rPr>
              <a:t>carbon</a:t>
            </a:r>
            <a:r>
              <a:rPr lang="en">
                <a:solidFill>
                  <a:schemeClr val="dk1"/>
                </a:solidFill>
                <a:highlight>
                  <a:schemeClr val="dk1"/>
                </a:highlight>
              </a:rPr>
              <a:t>j</a:t>
            </a:r>
            <a:r>
              <a:rPr lang="en">
                <a:solidFill>
                  <a:schemeClr val="lt1"/>
                </a:solidFill>
                <a:highlight>
                  <a:schemeClr val="dk1"/>
                </a:highlight>
              </a:rPr>
              <a:t>fibres</a:t>
            </a:r>
            <a:r>
              <a:rPr lang="en">
                <a:solidFill>
                  <a:schemeClr val="dk1"/>
                </a:solidFill>
                <a:highlight>
                  <a:schemeClr val="dk1"/>
                </a:highlight>
              </a:rPr>
              <a:t>j</a:t>
            </a:r>
            <a:r>
              <a:rPr lang="en">
                <a:solidFill>
                  <a:schemeClr val="lt1"/>
                </a:solidFill>
                <a:highlight>
                  <a:schemeClr val="dk1"/>
                </a:highlight>
              </a:rPr>
              <a:t>made</a:t>
            </a:r>
            <a:r>
              <a:rPr lang="en">
                <a:solidFill>
                  <a:schemeClr val="dk1"/>
                </a:solidFill>
                <a:highlight>
                  <a:schemeClr val="dk1"/>
                </a:highlight>
              </a:rPr>
              <a:t>j</a:t>
            </a:r>
            <a:r>
              <a:rPr lang="en">
                <a:solidFill>
                  <a:schemeClr val="lt1"/>
                </a:solidFill>
                <a:highlight>
                  <a:schemeClr val="dk1"/>
                </a:highlight>
              </a:rPr>
              <a:t>from</a:t>
            </a:r>
            <a:r>
              <a:rPr lang="en">
                <a:solidFill>
                  <a:schemeClr val="dk1"/>
                </a:solidFill>
                <a:highlight>
                  <a:schemeClr val="dk1"/>
                </a:highlight>
              </a:rPr>
              <a:t>j</a:t>
            </a:r>
            <a:r>
              <a:rPr lang="en">
                <a:solidFill>
                  <a:schemeClr val="lt1"/>
                </a:solidFill>
                <a:highlight>
                  <a:schemeClr val="dk1"/>
                </a:highlight>
              </a:rPr>
              <a:t>a</a:t>
            </a:r>
            <a:r>
              <a:rPr lang="en">
                <a:solidFill>
                  <a:schemeClr val="dk1"/>
                </a:solidFill>
                <a:highlight>
                  <a:schemeClr val="dk1"/>
                </a:highlight>
              </a:rPr>
              <a:t>j</a:t>
            </a:r>
            <a:r>
              <a:rPr lang="en">
                <a:solidFill>
                  <a:schemeClr val="lt1"/>
                </a:solidFill>
                <a:highlight>
                  <a:schemeClr val="dk1"/>
                </a:highlight>
              </a:rPr>
              <a:t>petroleum</a:t>
            </a:r>
            <a:r>
              <a:rPr lang="en">
                <a:solidFill>
                  <a:schemeClr val="dk1"/>
                </a:solidFill>
                <a:highlight>
                  <a:schemeClr val="dk1"/>
                </a:highlight>
              </a:rPr>
              <a:t>j</a:t>
            </a:r>
            <a:r>
              <a:rPr lang="en">
                <a:solidFill>
                  <a:schemeClr val="lt1"/>
                </a:solidFill>
                <a:highlight>
                  <a:schemeClr val="dk1"/>
                </a:highlight>
              </a:rPr>
              <a:t>pitch</a:t>
            </a:r>
            <a:r>
              <a:rPr lang="en">
                <a:solidFill>
                  <a:schemeClr val="dk1"/>
                </a:solidFill>
                <a:highlight>
                  <a:schemeClr val="dk1"/>
                </a:highlight>
              </a:rPr>
              <a:t>j</a:t>
            </a:r>
            <a:r>
              <a:rPr lang="en">
                <a:solidFill>
                  <a:schemeClr val="lt1"/>
                </a:solidFill>
                <a:highlight>
                  <a:schemeClr val="dk1"/>
                </a:highlight>
              </a:rPr>
              <a:t>Derived</a:t>
            </a:r>
            <a:r>
              <a:rPr lang="en">
                <a:solidFill>
                  <a:schemeClr val="dk1"/>
                </a:solidFill>
                <a:highlight>
                  <a:schemeClr val="dk1"/>
                </a:highlight>
              </a:rPr>
              <a:t>j</a:t>
            </a:r>
            <a:r>
              <a:rPr lang="en">
                <a:solidFill>
                  <a:schemeClr val="lt1"/>
                </a:solidFill>
                <a:highlight>
                  <a:schemeClr val="dk1"/>
                </a:highlight>
              </a:rPr>
              <a:t>from</a:t>
            </a:r>
            <a:r>
              <a:rPr lang="en">
                <a:solidFill>
                  <a:schemeClr val="dk1"/>
                </a:solidFill>
                <a:highlight>
                  <a:schemeClr val="dk1"/>
                </a:highlight>
              </a:rPr>
              <a:t>j</a:t>
            </a:r>
            <a:r>
              <a:rPr lang="en">
                <a:solidFill>
                  <a:schemeClr val="lt1"/>
                </a:solidFill>
                <a:highlight>
                  <a:schemeClr val="dk1"/>
                </a:highlight>
              </a:rPr>
              <a:t>oil</a:t>
            </a:r>
            <a:r>
              <a:rPr lang="en">
                <a:solidFill>
                  <a:schemeClr val="dk1"/>
                </a:solidFill>
                <a:highlight>
                  <a:schemeClr val="dk1"/>
                </a:highlight>
              </a:rPr>
              <a:t>j</a:t>
            </a:r>
            <a:r>
              <a:rPr lang="en">
                <a:solidFill>
                  <a:schemeClr val="lt1"/>
                </a:solidFill>
                <a:highlight>
                  <a:schemeClr val="dk1"/>
                </a:highlight>
              </a:rPr>
              <a:t>processing.</a:t>
            </a:r>
            <a:endParaRPr sz="1100">
              <a:solidFill>
                <a:schemeClr val="dk1"/>
              </a:solidFill>
              <a:latin typeface="Arial"/>
              <a:ea typeface="Arial"/>
              <a:cs typeface="Arial"/>
              <a:sym typeface="Arial"/>
            </a:endParaRPr>
          </a:p>
          <a:p>
            <a:pPr marL="254000" lvl="0" indent="-152400" algn="l" rtl="0">
              <a:lnSpc>
                <a:spcPct val="110000"/>
              </a:lnSpc>
              <a:spcBef>
                <a:spcPts val="0"/>
              </a:spcBef>
              <a:spcAft>
                <a:spcPts val="0"/>
              </a:spcAft>
              <a:buSzPts val="1200"/>
              <a:buNone/>
            </a:pPr>
            <a:endParaRPr/>
          </a:p>
        </p:txBody>
      </p:sp>
      <p:pic>
        <p:nvPicPr>
          <p:cNvPr id="249" name="Google Shape;249;p34"/>
          <p:cNvPicPr preferRelativeResize="0"/>
          <p:nvPr/>
        </p:nvPicPr>
        <p:blipFill rotWithShape="1">
          <a:blip r:embed="rId3">
            <a:alphaModFix/>
          </a:blip>
          <a:srcRect/>
          <a:stretch/>
        </p:blipFill>
        <p:spPr>
          <a:xfrm>
            <a:off x="5251225" y="209250"/>
            <a:ext cx="2731973" cy="1536751"/>
          </a:xfrm>
          <a:prstGeom prst="rect">
            <a:avLst/>
          </a:prstGeom>
          <a:noFill/>
          <a:ln>
            <a:noFill/>
          </a:ln>
        </p:spPr>
      </p:pic>
      <p:sp>
        <p:nvSpPr>
          <p:cNvPr id="250" name="Google Shape;250;p34"/>
          <p:cNvSpPr txBox="1"/>
          <p:nvPr/>
        </p:nvSpPr>
        <p:spPr>
          <a:xfrm>
            <a:off x="933600" y="1186925"/>
            <a:ext cx="564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orts Mill Goudy"/>
                <a:ea typeface="Sorts Mill Goudy"/>
                <a:cs typeface="Sorts Mill Goudy"/>
                <a:sym typeface="Sorts Mill Goudy"/>
              </a:rPr>
              <a:t>What are carbon fibers?</a:t>
            </a:r>
            <a:endParaRPr>
              <a:solidFill>
                <a:schemeClr val="lt1"/>
              </a:solidFill>
              <a:latin typeface="Sorts Mill Goudy"/>
              <a:ea typeface="Sorts Mill Goudy"/>
              <a:cs typeface="Sorts Mill Goudy"/>
              <a:sym typeface="Sorts Mill Goudy"/>
            </a:endParaRPr>
          </a:p>
        </p:txBody>
      </p:sp>
      <p:grpSp>
        <p:nvGrpSpPr>
          <p:cNvPr id="4" name="Group 3">
            <a:extLst>
              <a:ext uri="{FF2B5EF4-FFF2-40B4-BE49-F238E27FC236}">
                <a16:creationId xmlns:a16="http://schemas.microsoft.com/office/drawing/2014/main" id="{54CD7550-BC3C-FE8E-9422-638565D92DE1}"/>
              </a:ext>
            </a:extLst>
          </p:cNvPr>
          <p:cNvGrpSpPr/>
          <p:nvPr/>
        </p:nvGrpSpPr>
        <p:grpSpPr>
          <a:xfrm>
            <a:off x="6028785" y="1218940"/>
            <a:ext cx="360" cy="360"/>
            <a:chOff x="6028785" y="1218940"/>
            <a:chExt cx="360" cy="36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B2E3285-E70B-C977-FF60-2338CE412077}"/>
                    </a:ext>
                  </a:extLst>
                </p14:cNvPr>
                <p14:cNvContentPartPr/>
                <p14:nvPr/>
              </p14:nvContentPartPr>
              <p14:xfrm>
                <a:off x="6028785" y="1218940"/>
                <a:ext cx="360" cy="360"/>
              </p14:xfrm>
            </p:contentPart>
          </mc:Choice>
          <mc:Fallback>
            <p:pic>
              <p:nvPicPr>
                <p:cNvPr id="2" name="Ink 1">
                  <a:extLst>
                    <a:ext uri="{FF2B5EF4-FFF2-40B4-BE49-F238E27FC236}">
                      <a16:creationId xmlns:a16="http://schemas.microsoft.com/office/drawing/2014/main" id="{3B2E3285-E70B-C977-FF60-2338CE412077}"/>
                    </a:ext>
                  </a:extLst>
                </p:cNvPr>
                <p:cNvPicPr/>
                <p:nvPr/>
              </p:nvPicPr>
              <p:blipFill>
                <a:blip r:embed="rId5"/>
                <a:stretch>
                  <a:fillRect/>
                </a:stretch>
              </p:blipFill>
              <p:spPr>
                <a:xfrm>
                  <a:off x="6011145" y="120130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919E2214-77C3-BE28-490A-74A4EFAB0C33}"/>
                    </a:ext>
                  </a:extLst>
                </p14:cNvPr>
                <p14:cNvContentPartPr/>
                <p14:nvPr/>
              </p14:nvContentPartPr>
              <p14:xfrm>
                <a:off x="6028785" y="1218940"/>
                <a:ext cx="360" cy="360"/>
              </p14:xfrm>
            </p:contentPart>
          </mc:Choice>
          <mc:Fallback>
            <p:pic>
              <p:nvPicPr>
                <p:cNvPr id="3" name="Ink 2">
                  <a:extLst>
                    <a:ext uri="{FF2B5EF4-FFF2-40B4-BE49-F238E27FC236}">
                      <a16:creationId xmlns:a16="http://schemas.microsoft.com/office/drawing/2014/main" id="{919E2214-77C3-BE28-490A-74A4EFAB0C33}"/>
                    </a:ext>
                  </a:extLst>
                </p:cNvPr>
                <p:cNvPicPr/>
                <p:nvPr/>
              </p:nvPicPr>
              <p:blipFill>
                <a:blip r:embed="rId5"/>
                <a:stretch>
                  <a:fillRect/>
                </a:stretch>
              </p:blipFill>
              <p:spPr>
                <a:xfrm>
                  <a:off x="6011145" y="1201300"/>
                  <a:ext cx="36000" cy="36000"/>
                </a:xfrm>
                <a:prstGeom prst="rect">
                  <a:avLst/>
                </a:prstGeom>
              </p:spPr>
            </p:pic>
          </mc:Fallback>
        </mc:AlternateContent>
      </p:grpSp>
      <p:sp>
        <p:nvSpPr>
          <p:cNvPr id="5" name="TextBox 4">
            <a:extLst>
              <a:ext uri="{FF2B5EF4-FFF2-40B4-BE49-F238E27FC236}">
                <a16:creationId xmlns:a16="http://schemas.microsoft.com/office/drawing/2014/main" id="{FC33167C-22DB-F463-1BD2-E85743CBA252}"/>
              </a:ext>
            </a:extLst>
          </p:cNvPr>
          <p:cNvSpPr txBox="1"/>
          <p:nvPr/>
        </p:nvSpPr>
        <p:spPr>
          <a:xfrm>
            <a:off x="7062439" y="4696700"/>
            <a:ext cx="1925444" cy="400110"/>
          </a:xfrm>
          <a:prstGeom prst="rect">
            <a:avLst/>
          </a:prstGeom>
          <a:noFill/>
        </p:spPr>
        <p:txBody>
          <a:bodyPr wrap="square" rtlCol="0">
            <a:spAutoFit/>
          </a:bodyPr>
          <a:lstStyle/>
          <a:p>
            <a:r>
              <a:rPr lang="en-ZA" sz="1000" dirty="0">
                <a:solidFill>
                  <a:schemeClr val="bg1"/>
                </a:solidFill>
              </a:rPr>
              <a:t>Picture sources-Lamborghini.com</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5"/>
          <p:cNvPicPr preferRelativeResize="0">
            <a:picLocks noGrp="1"/>
          </p:cNvPicPr>
          <p:nvPr>
            <p:ph type="body" idx="1"/>
          </p:nvPr>
        </p:nvPicPr>
        <p:blipFill rotWithShape="1">
          <a:blip r:embed="rId3">
            <a:alphaModFix amt="50000"/>
          </a:blip>
          <a:srcRect/>
          <a:stretch/>
        </p:blipFill>
        <p:spPr>
          <a:xfrm>
            <a:off x="3993" y="26982"/>
            <a:ext cx="9144000" cy="5116500"/>
          </a:xfrm>
          <a:prstGeom prst="rect">
            <a:avLst/>
          </a:prstGeom>
          <a:noFill/>
          <a:ln>
            <a:noFill/>
          </a:ln>
          <a:effectLst>
            <a:outerShdw blurRad="25400">
              <a:srgbClr val="000000">
                <a:alpha val="45880"/>
              </a:srgbClr>
            </a:outerShdw>
          </a:effectLst>
        </p:spPr>
      </p:pic>
      <p:sp>
        <p:nvSpPr>
          <p:cNvPr id="256" name="Google Shape;256;p35"/>
          <p:cNvSpPr txBox="1"/>
          <p:nvPr/>
        </p:nvSpPr>
        <p:spPr>
          <a:xfrm>
            <a:off x="595775" y="665275"/>
            <a:ext cx="5719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lt1"/>
                </a:solidFill>
                <a:latin typeface="Sorts Mill Goudy"/>
                <a:ea typeface="Sorts Mill Goudy"/>
                <a:cs typeface="Sorts Mill Goudy"/>
                <a:sym typeface="Sorts Mill Goudy"/>
              </a:rPr>
              <a:t>Carbon fiber is made from organic polymers</a:t>
            </a:r>
            <a:endParaRPr sz="1500">
              <a:solidFill>
                <a:schemeClr val="lt1"/>
              </a:solidFill>
              <a:latin typeface="Sorts Mill Goudy"/>
              <a:ea typeface="Sorts Mill Goudy"/>
              <a:cs typeface="Sorts Mill Goudy"/>
              <a:sym typeface="Sorts Mill Goudy"/>
            </a:endParaRPr>
          </a:p>
          <a:p>
            <a:pPr marL="0" lvl="0" indent="0" algn="l" rtl="0">
              <a:spcBef>
                <a:spcPts val="0"/>
              </a:spcBef>
              <a:spcAft>
                <a:spcPts val="0"/>
              </a:spcAft>
              <a:buNone/>
            </a:pPr>
            <a:r>
              <a:rPr lang="en" sz="1500">
                <a:solidFill>
                  <a:schemeClr val="lt1"/>
                </a:solidFill>
                <a:latin typeface="Sorts Mill Goudy"/>
                <a:ea typeface="Sorts Mill Goudy"/>
                <a:cs typeface="Sorts Mill Goudy"/>
                <a:sym typeface="Sorts Mill Goudy"/>
              </a:rPr>
              <a:t>Mainly two types of processes used for making carbon fibre.</a:t>
            </a:r>
            <a:endParaRPr sz="1500">
              <a:solidFill>
                <a:schemeClr val="lt1"/>
              </a:solidFill>
              <a:latin typeface="Sorts Mill Goudy"/>
              <a:ea typeface="Sorts Mill Goudy"/>
              <a:cs typeface="Sorts Mill Goudy"/>
              <a:sym typeface="Sorts Mill Goudy"/>
            </a:endParaRPr>
          </a:p>
        </p:txBody>
      </p:sp>
      <p:sp>
        <p:nvSpPr>
          <p:cNvPr id="257" name="Google Shape;257;p35"/>
          <p:cNvSpPr/>
          <p:nvPr/>
        </p:nvSpPr>
        <p:spPr>
          <a:xfrm>
            <a:off x="3425725" y="1608575"/>
            <a:ext cx="1946100" cy="566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5"/>
          <p:cNvSpPr txBox="1"/>
          <p:nvPr/>
        </p:nvSpPr>
        <p:spPr>
          <a:xfrm>
            <a:off x="3425725" y="1691525"/>
            <a:ext cx="1946100" cy="400200"/>
          </a:xfrm>
          <a:prstGeom prst="rect">
            <a:avLst/>
          </a:prstGeom>
          <a:noFill/>
          <a:ln>
            <a:noFill/>
          </a:ln>
          <a:effectLst>
            <a:outerShdw blurRad="25400">
              <a:srgbClr val="000000">
                <a:alpha val="45880"/>
              </a:srgbClr>
            </a:outerShdw>
          </a:effectLst>
        </p:spPr>
        <p:txBody>
          <a:bodyPr spcFirstLastPara="1" wrap="square" lIns="91425" tIns="91425" rIns="91425" bIns="91425" anchor="t" anchorCtr="0">
            <a:spAutoFit/>
          </a:bodyPr>
          <a:lstStyle/>
          <a:p>
            <a:pPr marL="457200" lvl="0" indent="0" algn="l" rtl="0">
              <a:spcBef>
                <a:spcPts val="0"/>
              </a:spcBef>
              <a:spcAft>
                <a:spcPts val="0"/>
              </a:spcAft>
              <a:buNone/>
            </a:pPr>
            <a:r>
              <a:rPr lang="en">
                <a:solidFill>
                  <a:schemeClr val="lt1"/>
                </a:solidFill>
                <a:latin typeface="Sorts Mill Goudy"/>
                <a:ea typeface="Sorts Mill Goudy"/>
                <a:cs typeface="Sorts Mill Goudy"/>
                <a:sym typeface="Sorts Mill Goudy"/>
              </a:rPr>
              <a:t>Processes</a:t>
            </a:r>
            <a:endParaRPr>
              <a:solidFill>
                <a:schemeClr val="lt1"/>
              </a:solidFill>
              <a:latin typeface="Sorts Mill Goudy"/>
              <a:ea typeface="Sorts Mill Goudy"/>
              <a:cs typeface="Sorts Mill Goudy"/>
              <a:sym typeface="Sorts Mill Goudy"/>
            </a:endParaRPr>
          </a:p>
        </p:txBody>
      </p:sp>
      <p:sp>
        <p:nvSpPr>
          <p:cNvPr id="259" name="Google Shape;259;p35"/>
          <p:cNvSpPr/>
          <p:nvPr/>
        </p:nvSpPr>
        <p:spPr>
          <a:xfrm>
            <a:off x="1549000" y="2929200"/>
            <a:ext cx="1946100" cy="1439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Poly acrylonitrile processes</a:t>
            </a:r>
            <a:endParaRPr sz="1200">
              <a:solidFill>
                <a:schemeClr val="dk1"/>
              </a:solidFill>
            </a:endParaRPr>
          </a:p>
          <a:p>
            <a:pPr marL="0" lvl="0" indent="0" algn="ctr" rtl="0">
              <a:spcBef>
                <a:spcPts val="0"/>
              </a:spcBef>
              <a:spcAft>
                <a:spcPts val="0"/>
              </a:spcAft>
              <a:buNone/>
            </a:pPr>
            <a:r>
              <a:rPr lang="en" sz="1200">
                <a:solidFill>
                  <a:schemeClr val="dk1"/>
                </a:solidFill>
              </a:rPr>
              <a:t>(PAN)</a:t>
            </a:r>
            <a:endParaRPr sz="1200">
              <a:solidFill>
                <a:schemeClr val="dk1"/>
              </a:solidFill>
            </a:endParaRPr>
          </a:p>
        </p:txBody>
      </p:sp>
      <p:sp>
        <p:nvSpPr>
          <p:cNvPr id="260" name="Google Shape;260;p35"/>
          <p:cNvSpPr/>
          <p:nvPr/>
        </p:nvSpPr>
        <p:spPr>
          <a:xfrm>
            <a:off x="5371825" y="2869625"/>
            <a:ext cx="1946100" cy="1439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Rayon or petroleum pitch processes</a:t>
            </a:r>
            <a:endParaRPr sz="1200"/>
          </a:p>
        </p:txBody>
      </p:sp>
      <p:cxnSp>
        <p:nvCxnSpPr>
          <p:cNvPr id="261" name="Google Shape;261;p35"/>
          <p:cNvCxnSpPr>
            <a:stCxn id="257" idx="2"/>
            <a:endCxn id="260" idx="0"/>
          </p:cNvCxnSpPr>
          <p:nvPr/>
        </p:nvCxnSpPr>
        <p:spPr>
          <a:xfrm rot="-5400000" flipH="1">
            <a:off x="5024275" y="1549175"/>
            <a:ext cx="695100" cy="1946100"/>
          </a:xfrm>
          <a:prstGeom prst="curvedConnector3">
            <a:avLst>
              <a:gd name="adj1" fmla="val 49989"/>
            </a:avLst>
          </a:prstGeom>
          <a:noFill/>
          <a:ln w="19050" cap="flat" cmpd="sng">
            <a:solidFill>
              <a:schemeClr val="accent1"/>
            </a:solidFill>
            <a:prstDash val="solid"/>
            <a:round/>
            <a:headEnd type="none" w="med" len="med"/>
            <a:tailEnd type="none" w="med" len="med"/>
          </a:ln>
        </p:spPr>
      </p:cxnSp>
      <p:cxnSp>
        <p:nvCxnSpPr>
          <p:cNvPr id="262" name="Google Shape;262;p35"/>
          <p:cNvCxnSpPr>
            <a:stCxn id="258" idx="2"/>
            <a:endCxn id="259" idx="0"/>
          </p:cNvCxnSpPr>
          <p:nvPr/>
        </p:nvCxnSpPr>
        <p:spPr>
          <a:xfrm rot="5400000">
            <a:off x="3041575" y="1572125"/>
            <a:ext cx="837600" cy="1876800"/>
          </a:xfrm>
          <a:prstGeom prst="curvedConnector3">
            <a:avLst>
              <a:gd name="adj1" fmla="val 49993"/>
            </a:avLst>
          </a:prstGeom>
          <a:noFill/>
          <a:ln w="19050" cap="flat" cmpd="sng">
            <a:solidFill>
              <a:schemeClr val="accent1"/>
            </a:solidFill>
            <a:prstDash val="solid"/>
            <a:round/>
            <a:headEnd type="none" w="med" len="med"/>
            <a:tailEnd type="none" w="med" len="med"/>
          </a:ln>
        </p:spPr>
      </p:cxnSp>
      <p:sp>
        <p:nvSpPr>
          <p:cNvPr id="2" name="TextBox 1">
            <a:extLst>
              <a:ext uri="{FF2B5EF4-FFF2-40B4-BE49-F238E27FC236}">
                <a16:creationId xmlns:a16="http://schemas.microsoft.com/office/drawing/2014/main" id="{C82541B1-DD39-09EA-1286-9DAD686286EF}"/>
              </a:ext>
            </a:extLst>
          </p:cNvPr>
          <p:cNvSpPr txBox="1"/>
          <p:nvPr/>
        </p:nvSpPr>
        <p:spPr>
          <a:xfrm>
            <a:off x="7062439" y="4696700"/>
            <a:ext cx="1925444" cy="400110"/>
          </a:xfrm>
          <a:prstGeom prst="rect">
            <a:avLst/>
          </a:prstGeom>
          <a:noFill/>
        </p:spPr>
        <p:txBody>
          <a:bodyPr wrap="square" rtlCol="0">
            <a:spAutoFit/>
          </a:bodyPr>
          <a:lstStyle/>
          <a:p>
            <a:r>
              <a:rPr lang="en-ZA" sz="1000" dirty="0">
                <a:solidFill>
                  <a:schemeClr val="bg1"/>
                </a:solidFill>
              </a:rPr>
              <a:t>Picture source –</a:t>
            </a:r>
          </a:p>
          <a:p>
            <a:r>
              <a:rPr lang="en-ZA" sz="1000" dirty="0">
                <a:solidFill>
                  <a:schemeClr val="bg1"/>
                </a:solidFill>
              </a:rPr>
              <a:t>MES </a:t>
            </a:r>
            <a:r>
              <a:rPr lang="en-ZA" sz="1000" dirty="0" err="1">
                <a:solidFill>
                  <a:schemeClr val="bg1"/>
                </a:solidFill>
              </a:rPr>
              <a:t>inc</a:t>
            </a:r>
            <a:endParaRPr lang="en-ZA" sz="1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6"/>
          <p:cNvPicPr preferRelativeResize="0"/>
          <p:nvPr/>
        </p:nvPicPr>
        <p:blipFill rotWithShape="1">
          <a:blip r:embed="rId3">
            <a:alphaModFix/>
          </a:blip>
          <a:srcRect l="406" r="416"/>
          <a:stretch/>
        </p:blipFill>
        <p:spPr>
          <a:xfrm>
            <a:off x="2286100" y="0"/>
            <a:ext cx="6857899" cy="5143501"/>
          </a:xfrm>
          <a:prstGeom prst="rect">
            <a:avLst/>
          </a:prstGeom>
          <a:noFill/>
          <a:ln>
            <a:noFill/>
          </a:ln>
        </p:spPr>
      </p:pic>
      <p:sp>
        <p:nvSpPr>
          <p:cNvPr id="2" name="TextBox 1">
            <a:extLst>
              <a:ext uri="{FF2B5EF4-FFF2-40B4-BE49-F238E27FC236}">
                <a16:creationId xmlns:a16="http://schemas.microsoft.com/office/drawing/2014/main" id="{6F933A74-B3D4-3A3F-23B9-9E9F6C628E19}"/>
              </a:ext>
            </a:extLst>
          </p:cNvPr>
          <p:cNvSpPr txBox="1"/>
          <p:nvPr/>
        </p:nvSpPr>
        <p:spPr>
          <a:xfrm>
            <a:off x="260196" y="4562887"/>
            <a:ext cx="1925444" cy="400110"/>
          </a:xfrm>
          <a:prstGeom prst="rect">
            <a:avLst/>
          </a:prstGeom>
          <a:noFill/>
        </p:spPr>
        <p:txBody>
          <a:bodyPr wrap="square" rtlCol="0">
            <a:spAutoFit/>
          </a:bodyPr>
          <a:lstStyle/>
          <a:p>
            <a:r>
              <a:rPr lang="en-ZA" sz="1000" dirty="0">
                <a:solidFill>
                  <a:schemeClr val="tx1"/>
                </a:solidFill>
              </a:rPr>
              <a:t>Picture source –</a:t>
            </a:r>
          </a:p>
          <a:p>
            <a:r>
              <a:rPr lang="en-ZA" sz="1000" dirty="0" err="1">
                <a:solidFill>
                  <a:schemeClr val="tx1"/>
                </a:solidFill>
              </a:rPr>
              <a:t>Researchgate</a:t>
            </a:r>
            <a:r>
              <a:rPr lang="en-ZA" sz="1000" dirty="0">
                <a:solidFill>
                  <a:schemeClr val="tx1"/>
                </a:solidFill>
              </a:rPr>
              <a:t> </a:t>
            </a: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7"/>
          <p:cNvSpPr txBox="1"/>
          <p:nvPr/>
        </p:nvSpPr>
        <p:spPr>
          <a:xfrm>
            <a:off x="172700" y="645425"/>
            <a:ext cx="4533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rPr>
              <a:t>Different types of carbon fibers weaves</a:t>
            </a:r>
            <a:endParaRPr sz="1600">
              <a:solidFill>
                <a:schemeClr val="lt1"/>
              </a:solidFill>
            </a:endParaRPr>
          </a:p>
        </p:txBody>
      </p:sp>
      <p:sp>
        <p:nvSpPr>
          <p:cNvPr id="273" name="Google Shape;273;p37"/>
          <p:cNvSpPr txBox="1"/>
          <p:nvPr/>
        </p:nvSpPr>
        <p:spPr>
          <a:xfrm>
            <a:off x="486550" y="1076525"/>
            <a:ext cx="57195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Char char="●"/>
            </a:pPr>
            <a:r>
              <a:rPr lang="en">
                <a:solidFill>
                  <a:schemeClr val="lt1"/>
                </a:solidFill>
              </a:rPr>
              <a:t>Plain weaves</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Twill weaves</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Satin weaves</a:t>
            </a:r>
            <a:endParaRPr>
              <a:solidFill>
                <a:schemeClr val="lt1"/>
              </a:solidFill>
            </a:endParaRPr>
          </a:p>
        </p:txBody>
      </p:sp>
      <p:pic>
        <p:nvPicPr>
          <p:cNvPr id="274" name="Google Shape;274;p37"/>
          <p:cNvPicPr preferRelativeResize="0"/>
          <p:nvPr/>
        </p:nvPicPr>
        <p:blipFill>
          <a:blip r:embed="rId3">
            <a:alphaModFix amt="60000"/>
          </a:blip>
          <a:stretch>
            <a:fillRect/>
          </a:stretch>
        </p:blipFill>
        <p:spPr>
          <a:xfrm>
            <a:off x="0" y="0"/>
            <a:ext cx="9144000" cy="5127476"/>
          </a:xfrm>
          <a:prstGeom prst="rect">
            <a:avLst/>
          </a:prstGeom>
          <a:noFill/>
          <a:ln>
            <a:noFill/>
          </a:ln>
        </p:spPr>
      </p:pic>
      <p:sp>
        <p:nvSpPr>
          <p:cNvPr id="275" name="Google Shape;275;p37"/>
          <p:cNvSpPr txBox="1"/>
          <p:nvPr/>
        </p:nvSpPr>
        <p:spPr>
          <a:xfrm>
            <a:off x="536200" y="734775"/>
            <a:ext cx="571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EFEFE"/>
                </a:solidFill>
              </a:rPr>
              <a:t>Different types of weaves</a:t>
            </a:r>
            <a:endParaRPr sz="1800">
              <a:solidFill>
                <a:srgbClr val="FEFEFE"/>
              </a:solidFill>
            </a:endParaRPr>
          </a:p>
        </p:txBody>
      </p:sp>
      <p:sp>
        <p:nvSpPr>
          <p:cNvPr id="276" name="Google Shape;276;p37"/>
          <p:cNvSpPr txBox="1"/>
          <p:nvPr/>
        </p:nvSpPr>
        <p:spPr>
          <a:xfrm>
            <a:off x="665275" y="1320650"/>
            <a:ext cx="57195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EFEFE"/>
              </a:buClr>
              <a:buSzPts val="1400"/>
              <a:buChar char="●"/>
            </a:pPr>
            <a:r>
              <a:rPr lang="en" dirty="0">
                <a:solidFill>
                  <a:srgbClr val="FEFEFE"/>
                </a:solidFill>
              </a:rPr>
              <a:t>Plain weave</a:t>
            </a:r>
            <a:endParaRPr dirty="0">
              <a:solidFill>
                <a:srgbClr val="FEFEFE"/>
              </a:solidFill>
            </a:endParaRPr>
          </a:p>
          <a:p>
            <a:pPr marL="457200" lvl="0" indent="0" algn="l" rtl="0">
              <a:spcBef>
                <a:spcPts val="0"/>
              </a:spcBef>
              <a:spcAft>
                <a:spcPts val="0"/>
              </a:spcAft>
              <a:buNone/>
            </a:pPr>
            <a:endParaRPr dirty="0">
              <a:solidFill>
                <a:srgbClr val="FEFEFE"/>
              </a:solidFill>
            </a:endParaRPr>
          </a:p>
          <a:p>
            <a:pPr marL="457200" lvl="0" indent="0" algn="l" rtl="0">
              <a:spcBef>
                <a:spcPts val="0"/>
              </a:spcBef>
              <a:spcAft>
                <a:spcPts val="0"/>
              </a:spcAft>
              <a:buNone/>
            </a:pPr>
            <a:endParaRPr dirty="0">
              <a:solidFill>
                <a:srgbClr val="FEFEFE"/>
              </a:solidFill>
            </a:endParaRPr>
          </a:p>
          <a:p>
            <a:pPr marL="457200" lvl="0" indent="0" algn="l" rtl="0">
              <a:spcBef>
                <a:spcPts val="0"/>
              </a:spcBef>
              <a:spcAft>
                <a:spcPts val="0"/>
              </a:spcAft>
              <a:buNone/>
            </a:pPr>
            <a:endParaRPr dirty="0">
              <a:solidFill>
                <a:srgbClr val="FEFEFE"/>
              </a:solidFill>
            </a:endParaRPr>
          </a:p>
          <a:p>
            <a:pPr marL="457200" lvl="0" indent="0" algn="l" rtl="0">
              <a:spcBef>
                <a:spcPts val="0"/>
              </a:spcBef>
              <a:spcAft>
                <a:spcPts val="0"/>
              </a:spcAft>
              <a:buNone/>
            </a:pPr>
            <a:endParaRPr dirty="0">
              <a:solidFill>
                <a:srgbClr val="FEFEFE"/>
              </a:solidFill>
            </a:endParaRPr>
          </a:p>
          <a:p>
            <a:pPr marL="457200" lvl="0" indent="0" algn="l" rtl="0">
              <a:spcBef>
                <a:spcPts val="0"/>
              </a:spcBef>
              <a:spcAft>
                <a:spcPts val="0"/>
              </a:spcAft>
              <a:buNone/>
            </a:pPr>
            <a:endParaRPr dirty="0">
              <a:solidFill>
                <a:srgbClr val="FEFEFE"/>
              </a:solidFill>
            </a:endParaRPr>
          </a:p>
          <a:p>
            <a:pPr marL="457200" lvl="0" indent="-317500" algn="l" rtl="0">
              <a:spcBef>
                <a:spcPts val="0"/>
              </a:spcBef>
              <a:spcAft>
                <a:spcPts val="0"/>
              </a:spcAft>
              <a:buClr>
                <a:srgbClr val="FEFEFE"/>
              </a:buClr>
              <a:buSzPts val="1400"/>
              <a:buChar char="●"/>
            </a:pPr>
            <a:r>
              <a:rPr lang="en" dirty="0">
                <a:solidFill>
                  <a:srgbClr val="FEFEFE"/>
                </a:solidFill>
              </a:rPr>
              <a:t>Twill weave</a:t>
            </a:r>
            <a:endParaRPr dirty="0">
              <a:solidFill>
                <a:srgbClr val="FEFEFE"/>
              </a:solidFill>
            </a:endParaRPr>
          </a:p>
          <a:p>
            <a:pPr marL="0" lvl="0" indent="0" algn="l" rtl="0">
              <a:spcBef>
                <a:spcPts val="0"/>
              </a:spcBef>
              <a:spcAft>
                <a:spcPts val="0"/>
              </a:spcAft>
              <a:buNone/>
            </a:pPr>
            <a:endParaRPr dirty="0">
              <a:solidFill>
                <a:srgbClr val="FEFEFE"/>
              </a:solidFill>
            </a:endParaRPr>
          </a:p>
          <a:p>
            <a:pPr marL="457200" lvl="0" indent="0" algn="l" rtl="0">
              <a:spcBef>
                <a:spcPts val="0"/>
              </a:spcBef>
              <a:spcAft>
                <a:spcPts val="0"/>
              </a:spcAft>
              <a:buNone/>
            </a:pPr>
            <a:endParaRPr dirty="0">
              <a:solidFill>
                <a:srgbClr val="FEFEFE"/>
              </a:solidFill>
            </a:endParaRPr>
          </a:p>
          <a:p>
            <a:pPr marL="457200" lvl="0" indent="0" algn="l" rtl="0">
              <a:spcBef>
                <a:spcPts val="0"/>
              </a:spcBef>
              <a:spcAft>
                <a:spcPts val="0"/>
              </a:spcAft>
              <a:buNone/>
            </a:pPr>
            <a:endParaRPr dirty="0">
              <a:solidFill>
                <a:srgbClr val="FEFEFE"/>
              </a:solidFill>
            </a:endParaRPr>
          </a:p>
          <a:p>
            <a:pPr marL="457200" lvl="0" indent="0" algn="l" rtl="0">
              <a:spcBef>
                <a:spcPts val="0"/>
              </a:spcBef>
              <a:spcAft>
                <a:spcPts val="0"/>
              </a:spcAft>
              <a:buNone/>
            </a:pPr>
            <a:endParaRPr dirty="0">
              <a:solidFill>
                <a:srgbClr val="FEFEFE"/>
              </a:solidFill>
            </a:endParaRPr>
          </a:p>
          <a:p>
            <a:pPr marL="457200" lvl="0" indent="0" algn="l" rtl="0">
              <a:spcBef>
                <a:spcPts val="0"/>
              </a:spcBef>
              <a:spcAft>
                <a:spcPts val="0"/>
              </a:spcAft>
              <a:buNone/>
            </a:pPr>
            <a:endParaRPr dirty="0">
              <a:solidFill>
                <a:srgbClr val="FEFEFE"/>
              </a:solidFill>
            </a:endParaRPr>
          </a:p>
          <a:p>
            <a:pPr marL="457200" lvl="0" indent="-317500" algn="l" rtl="0">
              <a:spcBef>
                <a:spcPts val="0"/>
              </a:spcBef>
              <a:spcAft>
                <a:spcPts val="0"/>
              </a:spcAft>
              <a:buClr>
                <a:srgbClr val="FEFEFE"/>
              </a:buClr>
              <a:buSzPts val="1400"/>
              <a:buChar char="●"/>
            </a:pPr>
            <a:r>
              <a:rPr lang="en" dirty="0">
                <a:solidFill>
                  <a:srgbClr val="FEFEFE"/>
                </a:solidFill>
              </a:rPr>
              <a:t>Satin weave</a:t>
            </a:r>
            <a:endParaRPr dirty="0">
              <a:solidFill>
                <a:srgbClr val="FEFEFE"/>
              </a:solidFill>
            </a:endParaRPr>
          </a:p>
        </p:txBody>
      </p:sp>
      <p:pic>
        <p:nvPicPr>
          <p:cNvPr id="277" name="Google Shape;277;p37"/>
          <p:cNvPicPr preferRelativeResize="0"/>
          <p:nvPr/>
        </p:nvPicPr>
        <p:blipFill rotWithShape="1">
          <a:blip r:embed="rId4">
            <a:alphaModFix/>
          </a:blip>
          <a:srcRect b="20134"/>
          <a:stretch/>
        </p:blipFill>
        <p:spPr>
          <a:xfrm>
            <a:off x="2466525" y="1320650"/>
            <a:ext cx="963783" cy="831300"/>
          </a:xfrm>
          <a:prstGeom prst="rect">
            <a:avLst/>
          </a:prstGeom>
          <a:noFill/>
          <a:ln>
            <a:noFill/>
          </a:ln>
        </p:spPr>
      </p:pic>
      <p:pic>
        <p:nvPicPr>
          <p:cNvPr id="278" name="Google Shape;278;p37"/>
          <p:cNvPicPr preferRelativeResize="0"/>
          <p:nvPr/>
        </p:nvPicPr>
        <p:blipFill rotWithShape="1">
          <a:blip r:embed="rId5">
            <a:alphaModFix/>
          </a:blip>
          <a:srcRect t="14908"/>
          <a:stretch/>
        </p:blipFill>
        <p:spPr>
          <a:xfrm>
            <a:off x="2873615" y="2571750"/>
            <a:ext cx="945369" cy="831300"/>
          </a:xfrm>
          <a:prstGeom prst="rect">
            <a:avLst/>
          </a:prstGeom>
          <a:noFill/>
          <a:ln>
            <a:noFill/>
          </a:ln>
        </p:spPr>
      </p:pic>
      <p:pic>
        <p:nvPicPr>
          <p:cNvPr id="279" name="Google Shape;279;p37"/>
          <p:cNvPicPr preferRelativeResize="0"/>
          <p:nvPr/>
        </p:nvPicPr>
        <p:blipFill rotWithShape="1">
          <a:blip r:embed="rId6">
            <a:alphaModFix/>
          </a:blip>
          <a:srcRect l="4625"/>
          <a:stretch/>
        </p:blipFill>
        <p:spPr>
          <a:xfrm>
            <a:off x="2416875" y="3981725"/>
            <a:ext cx="963775" cy="831300"/>
          </a:xfrm>
          <a:prstGeom prst="rect">
            <a:avLst/>
          </a:prstGeom>
          <a:noFill/>
          <a:ln>
            <a:noFill/>
          </a:ln>
        </p:spPr>
      </p:pic>
      <p:sp>
        <p:nvSpPr>
          <p:cNvPr id="280" name="Google Shape;280;p37"/>
          <p:cNvSpPr txBox="1"/>
          <p:nvPr/>
        </p:nvSpPr>
        <p:spPr>
          <a:xfrm>
            <a:off x="4572000" y="1320650"/>
            <a:ext cx="3832800" cy="6096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200"/>
              </a:spcAft>
              <a:buClr>
                <a:schemeClr val="dk1"/>
              </a:buClr>
              <a:buSzPts val="1100"/>
              <a:buFont typeface="Arial"/>
              <a:buNone/>
            </a:pPr>
            <a:r>
              <a:rPr lang="en" sz="1150" b="1">
                <a:solidFill>
                  <a:schemeClr val="dk1"/>
                </a:solidFill>
                <a:highlight>
                  <a:srgbClr val="FFFFFF"/>
                </a:highlight>
                <a:latin typeface="Montserrat"/>
                <a:ea typeface="Montserrat"/>
                <a:cs typeface="Montserrat"/>
                <a:sym typeface="Montserrat"/>
              </a:rPr>
              <a:t>FORMED BY THE INTERWEAVING OF WARP AND WEFT YARNS</a:t>
            </a:r>
            <a:endParaRPr sz="1150" b="1">
              <a:solidFill>
                <a:schemeClr val="dk1"/>
              </a:solidFill>
              <a:highlight>
                <a:srgbClr val="FFFFFF"/>
              </a:highlight>
              <a:latin typeface="Montserrat"/>
              <a:ea typeface="Montserrat"/>
              <a:cs typeface="Montserrat"/>
              <a:sym typeface="Montserrat"/>
            </a:endParaRPr>
          </a:p>
        </p:txBody>
      </p:sp>
      <p:sp>
        <p:nvSpPr>
          <p:cNvPr id="281" name="Google Shape;281;p37"/>
          <p:cNvSpPr txBox="1"/>
          <p:nvPr/>
        </p:nvSpPr>
        <p:spPr>
          <a:xfrm>
            <a:off x="5361950" y="1330550"/>
            <a:ext cx="38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2" name="Google Shape;282;p37"/>
          <p:cNvSpPr txBox="1"/>
          <p:nvPr/>
        </p:nvSpPr>
        <p:spPr>
          <a:xfrm>
            <a:off x="4586850" y="2508950"/>
            <a:ext cx="3803100" cy="6096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200"/>
              </a:spcAft>
              <a:buClr>
                <a:schemeClr val="dk1"/>
              </a:buClr>
              <a:buSzPts val="1100"/>
              <a:buFont typeface="Arial"/>
              <a:buNone/>
            </a:pPr>
            <a:r>
              <a:rPr lang="en" sz="1150" b="1">
                <a:solidFill>
                  <a:schemeClr val="dk1"/>
                </a:solidFill>
                <a:highlight>
                  <a:srgbClr val="FFFFFF"/>
                </a:highlight>
                <a:latin typeface="Montserrat"/>
                <a:ea typeface="Montserrat"/>
                <a:cs typeface="Montserrat"/>
                <a:sym typeface="Montserrat"/>
              </a:rPr>
              <a:t>SLASH LINE SHOWED ON THE WARP POINTS (OR WEFT POINTS) IS TWILL WEAVE</a:t>
            </a:r>
            <a:endParaRPr sz="1150" b="1">
              <a:solidFill>
                <a:schemeClr val="dk1"/>
              </a:solidFill>
              <a:highlight>
                <a:srgbClr val="FFFFFF"/>
              </a:highlight>
              <a:latin typeface="Montserrat"/>
              <a:ea typeface="Montserrat"/>
              <a:cs typeface="Montserrat"/>
              <a:sym typeface="Montserrat"/>
            </a:endParaRPr>
          </a:p>
        </p:txBody>
      </p:sp>
      <p:sp>
        <p:nvSpPr>
          <p:cNvPr id="283" name="Google Shape;283;p37"/>
          <p:cNvSpPr txBox="1"/>
          <p:nvPr/>
        </p:nvSpPr>
        <p:spPr>
          <a:xfrm>
            <a:off x="4586850" y="3697250"/>
            <a:ext cx="3803100" cy="14217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en" sz="1150" b="1">
                <a:solidFill>
                  <a:schemeClr val="dk1"/>
                </a:solidFill>
                <a:highlight>
                  <a:srgbClr val="FFFFFF"/>
                </a:highlight>
                <a:latin typeface="Montserrat"/>
                <a:ea typeface="Montserrat"/>
                <a:cs typeface="Montserrat"/>
                <a:sym typeface="Montserrat"/>
              </a:rPr>
              <a:t> INTERLACING OF WARP AND WEFT OCCURS ONLY EVERY FOUR OR MORE YARNS.</a:t>
            </a:r>
            <a:r>
              <a:rPr lang="en" sz="1350" b="1">
                <a:solidFill>
                  <a:schemeClr val="dk1"/>
                </a:solidFill>
                <a:highlight>
                  <a:srgbClr val="FFFFFF"/>
                </a:highlight>
                <a:latin typeface="Montserrat"/>
                <a:ea typeface="Montserrat"/>
                <a:cs typeface="Montserrat"/>
                <a:sym typeface="Montserrat"/>
              </a:rPr>
              <a:t> </a:t>
            </a:r>
            <a:r>
              <a:rPr lang="en" sz="1150" b="1">
                <a:solidFill>
                  <a:schemeClr val="dk1"/>
                </a:solidFill>
                <a:highlight>
                  <a:srgbClr val="FFFFFF"/>
                </a:highlight>
                <a:latin typeface="Montserrat"/>
                <a:ea typeface="Montserrat"/>
                <a:cs typeface="Montserrat"/>
                <a:sym typeface="Montserrat"/>
              </a:rPr>
              <a:t>INTERLACING POINTS ARE INDEPENDENT, DISCONTINUOUS AND EVENLY DISTRIBUTED</a:t>
            </a:r>
            <a:endParaRPr sz="1150" b="1">
              <a:solidFill>
                <a:schemeClr val="dk1"/>
              </a:solidFill>
              <a:highlight>
                <a:srgbClr val="FFFFFF"/>
              </a:highlight>
              <a:latin typeface="Montserrat"/>
              <a:ea typeface="Montserrat"/>
              <a:cs typeface="Montserrat"/>
              <a:sym typeface="Montserrat"/>
            </a:endParaRPr>
          </a:p>
          <a:p>
            <a:pPr marL="0" lvl="0" indent="0" algn="l" rtl="0">
              <a:lnSpc>
                <a:spcPct val="140000"/>
              </a:lnSpc>
              <a:spcBef>
                <a:spcPts val="200"/>
              </a:spcBef>
              <a:spcAft>
                <a:spcPts val="200"/>
              </a:spcAft>
              <a:buClr>
                <a:schemeClr val="dk1"/>
              </a:buClr>
              <a:buSzPts val="1100"/>
              <a:buFont typeface="Arial"/>
              <a:buNone/>
            </a:pPr>
            <a:endParaRPr sz="1150" b="1">
              <a:solidFill>
                <a:schemeClr val="dk1"/>
              </a:solidFill>
              <a:highlight>
                <a:srgbClr val="FFFFFF"/>
              </a:highlight>
              <a:latin typeface="Montserrat"/>
              <a:ea typeface="Montserrat"/>
              <a:cs typeface="Montserrat"/>
              <a:sym typeface="Montserrat"/>
            </a:endParaRPr>
          </a:p>
        </p:txBody>
      </p:sp>
      <p:sp>
        <p:nvSpPr>
          <p:cNvPr id="2" name="TextBox 1">
            <a:extLst>
              <a:ext uri="{FF2B5EF4-FFF2-40B4-BE49-F238E27FC236}">
                <a16:creationId xmlns:a16="http://schemas.microsoft.com/office/drawing/2014/main" id="{B98FFCCC-CC6D-E34A-6D34-6723BD8ACEDD}"/>
              </a:ext>
            </a:extLst>
          </p:cNvPr>
          <p:cNvSpPr txBox="1"/>
          <p:nvPr/>
        </p:nvSpPr>
        <p:spPr>
          <a:xfrm>
            <a:off x="245716" y="4649374"/>
            <a:ext cx="1925444" cy="400110"/>
          </a:xfrm>
          <a:prstGeom prst="rect">
            <a:avLst/>
          </a:prstGeom>
          <a:noFill/>
        </p:spPr>
        <p:txBody>
          <a:bodyPr wrap="square" rtlCol="0">
            <a:spAutoFit/>
          </a:bodyPr>
          <a:lstStyle/>
          <a:p>
            <a:r>
              <a:rPr lang="en-ZA" sz="1000" dirty="0">
                <a:solidFill>
                  <a:schemeClr val="bg1"/>
                </a:solidFill>
              </a:rPr>
              <a:t>Picture sources-</a:t>
            </a:r>
          </a:p>
          <a:p>
            <a:r>
              <a:rPr lang="en-ZA" sz="1000" dirty="0">
                <a:solidFill>
                  <a:schemeClr val="bg1"/>
                </a:solidFill>
              </a:rPr>
              <a:t>Study.com</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87"/>
        <p:cNvGrpSpPr/>
        <p:nvPr/>
      </p:nvGrpSpPr>
      <p:grpSpPr>
        <a:xfrm>
          <a:off x="0" y="0"/>
          <a:ext cx="0" cy="0"/>
          <a:chOff x="0" y="0"/>
          <a:chExt cx="0" cy="0"/>
        </a:xfrm>
      </p:grpSpPr>
      <p:pic>
        <p:nvPicPr>
          <p:cNvPr id="288" name="Google Shape;288;p38"/>
          <p:cNvPicPr preferRelativeResize="0"/>
          <p:nvPr/>
        </p:nvPicPr>
        <p:blipFill>
          <a:blip r:embed="rId3">
            <a:alphaModFix/>
          </a:blip>
          <a:stretch>
            <a:fillRect/>
          </a:stretch>
        </p:blipFill>
        <p:spPr>
          <a:xfrm>
            <a:off x="0" y="0"/>
            <a:ext cx="9144000" cy="5143499"/>
          </a:xfrm>
          <a:prstGeom prst="rect">
            <a:avLst/>
          </a:prstGeom>
          <a:noFill/>
          <a:ln>
            <a:noFill/>
          </a:ln>
        </p:spPr>
      </p:pic>
      <p:sp>
        <p:nvSpPr>
          <p:cNvPr id="289" name="Google Shape;289;p38"/>
          <p:cNvSpPr txBox="1"/>
          <p:nvPr/>
        </p:nvSpPr>
        <p:spPr>
          <a:xfrm>
            <a:off x="417050" y="1141900"/>
            <a:ext cx="5183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Font typeface="Arial"/>
              <a:buNone/>
            </a:pPr>
            <a:r>
              <a:rPr lang="en" dirty="0">
                <a:solidFill>
                  <a:schemeClr val="dk1"/>
                </a:solidFill>
                <a:latin typeface="Sorts Mill Goudy"/>
                <a:ea typeface="Sorts Mill Goudy"/>
                <a:cs typeface="Sorts Mill Goudy"/>
                <a:sym typeface="Sorts Mill Goudy"/>
              </a:rPr>
              <a:t>Plain weave- it’s a plain weave fabric which is some time preferred over 12 weave alternatives due to there easier to maintain weave aethestics when conforming to mold ths fabric holds an ultimate tensile strength of atleast 6010 ksi and provides strength in two direction.These properties makes it suitable for aircrafts and racing cars.</a:t>
            </a:r>
            <a:endParaRPr sz="1100" dirty="0">
              <a:solidFill>
                <a:schemeClr val="dk1"/>
              </a:solidFill>
            </a:endParaRPr>
          </a:p>
        </p:txBody>
      </p:sp>
      <p:sp>
        <p:nvSpPr>
          <p:cNvPr id="290" name="Google Shape;290;p38"/>
          <p:cNvSpPr txBox="1"/>
          <p:nvPr/>
        </p:nvSpPr>
        <p:spPr>
          <a:xfrm>
            <a:off x="764550" y="2722675"/>
            <a:ext cx="4170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Sorts Mill Goudy"/>
                <a:ea typeface="Sorts Mill Goudy"/>
                <a:cs typeface="Sorts Mill Goudy"/>
                <a:sym typeface="Sorts Mill Goudy"/>
              </a:rPr>
              <a:t>Twill weave- it is the most popular carbon fabric among the fabricators because of its incredible strength and stiffness for weigth performance but needs to be handled with more safety than plain weave </a:t>
            </a:r>
            <a:endParaRPr sz="1100">
              <a:solidFill>
                <a:schemeClr val="dk1"/>
              </a:solidFill>
            </a:endParaRPr>
          </a:p>
        </p:txBody>
      </p:sp>
      <p:sp>
        <p:nvSpPr>
          <p:cNvPr id="291" name="Google Shape;291;p38"/>
          <p:cNvSpPr txBox="1"/>
          <p:nvPr/>
        </p:nvSpPr>
        <p:spPr>
          <a:xfrm>
            <a:off x="5272550" y="219242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Sorts Mill Goudy"/>
                <a:ea typeface="Sorts Mill Goudy"/>
                <a:cs typeface="Sorts Mill Goudy"/>
                <a:sym typeface="Sorts Mill Goudy"/>
              </a:rPr>
              <a:t>Harness satin weave- these weaves are less stable than other weave patterns .satin weaves laminates are much thicker compared to plain weaves laminates. It does not wrinkle easily compared with other fabrics hence the resulting material is stronger compared to many plain weave fabrics .</a:t>
            </a:r>
            <a:endParaRPr>
              <a:solidFill>
                <a:schemeClr val="dk1"/>
              </a:solidFill>
            </a:endParaRPr>
          </a:p>
        </p:txBody>
      </p:sp>
      <p:sp>
        <p:nvSpPr>
          <p:cNvPr id="292" name="Google Shape;292;p38"/>
          <p:cNvSpPr txBox="1"/>
          <p:nvPr/>
        </p:nvSpPr>
        <p:spPr>
          <a:xfrm>
            <a:off x="625550" y="426975"/>
            <a:ext cx="4756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t>Description</a:t>
            </a:r>
            <a:endParaRPr sz="1500"/>
          </a:p>
        </p:txBody>
      </p:sp>
      <p:sp>
        <p:nvSpPr>
          <p:cNvPr id="2" name="TextBox 1">
            <a:extLst>
              <a:ext uri="{FF2B5EF4-FFF2-40B4-BE49-F238E27FC236}">
                <a16:creationId xmlns:a16="http://schemas.microsoft.com/office/drawing/2014/main" id="{F810C32D-30A4-99C7-9EAE-CB13729040A8}"/>
              </a:ext>
            </a:extLst>
          </p:cNvPr>
          <p:cNvSpPr txBox="1"/>
          <p:nvPr/>
        </p:nvSpPr>
        <p:spPr>
          <a:xfrm>
            <a:off x="7062439" y="4696700"/>
            <a:ext cx="1925444" cy="400110"/>
          </a:xfrm>
          <a:prstGeom prst="rect">
            <a:avLst/>
          </a:prstGeom>
          <a:noFill/>
        </p:spPr>
        <p:txBody>
          <a:bodyPr wrap="square" rtlCol="0">
            <a:spAutoFit/>
          </a:bodyPr>
          <a:lstStyle/>
          <a:p>
            <a:r>
              <a:rPr lang="en-ZA" sz="1000" dirty="0">
                <a:solidFill>
                  <a:schemeClr val="tx1"/>
                </a:solidFill>
              </a:rPr>
              <a:t>Picture sources-</a:t>
            </a:r>
          </a:p>
          <a:p>
            <a:r>
              <a:rPr lang="en-ZA" sz="1000" dirty="0">
                <a:solidFill>
                  <a:schemeClr val="tx1"/>
                </a:solidFill>
              </a:rPr>
              <a:t>Adobe stock </a:t>
            </a: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9"/>
          <p:cNvPicPr preferRelativeResize="0"/>
          <p:nvPr/>
        </p:nvPicPr>
        <p:blipFill>
          <a:blip r:embed="rId3">
            <a:alphaModFix/>
          </a:blip>
          <a:stretch>
            <a:fillRect/>
          </a:stretch>
        </p:blipFill>
        <p:spPr>
          <a:xfrm>
            <a:off x="0" y="0"/>
            <a:ext cx="9144001" cy="5143500"/>
          </a:xfrm>
          <a:prstGeom prst="rect">
            <a:avLst/>
          </a:prstGeom>
          <a:noFill/>
          <a:ln>
            <a:noFill/>
          </a:ln>
        </p:spPr>
      </p:pic>
      <p:sp>
        <p:nvSpPr>
          <p:cNvPr id="298" name="Google Shape;298;p39"/>
          <p:cNvSpPr txBox="1"/>
          <p:nvPr/>
        </p:nvSpPr>
        <p:spPr>
          <a:xfrm>
            <a:off x="483750" y="266550"/>
            <a:ext cx="568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Sorts Mill Goudy"/>
                <a:ea typeface="Sorts Mill Goudy"/>
                <a:cs typeface="Sorts Mill Goudy"/>
                <a:sym typeface="Sorts Mill Goudy"/>
              </a:rPr>
              <a:t>Properties</a:t>
            </a:r>
            <a:endParaRPr sz="1800">
              <a:solidFill>
                <a:schemeClr val="lt1"/>
              </a:solidFill>
              <a:latin typeface="Sorts Mill Goudy"/>
              <a:ea typeface="Sorts Mill Goudy"/>
              <a:cs typeface="Sorts Mill Goudy"/>
              <a:sym typeface="Sorts Mill Goudy"/>
            </a:endParaRPr>
          </a:p>
        </p:txBody>
      </p:sp>
      <p:sp>
        <p:nvSpPr>
          <p:cNvPr id="299" name="Google Shape;299;p39"/>
          <p:cNvSpPr txBox="1"/>
          <p:nvPr/>
        </p:nvSpPr>
        <p:spPr>
          <a:xfrm>
            <a:off x="868775" y="1540100"/>
            <a:ext cx="412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rts Mill Goudy"/>
              <a:ea typeface="Sorts Mill Goudy"/>
              <a:cs typeface="Sorts Mill Goudy"/>
              <a:sym typeface="Sorts Mill Goudy"/>
            </a:endParaRPr>
          </a:p>
        </p:txBody>
      </p:sp>
      <p:sp>
        <p:nvSpPr>
          <p:cNvPr id="300" name="Google Shape;300;p39"/>
          <p:cNvSpPr txBox="1"/>
          <p:nvPr/>
        </p:nvSpPr>
        <p:spPr>
          <a:xfrm>
            <a:off x="641700" y="977350"/>
            <a:ext cx="4185900" cy="3986700"/>
          </a:xfrm>
          <a:prstGeom prst="rect">
            <a:avLst/>
          </a:prstGeom>
          <a:noFill/>
          <a:ln>
            <a:noFill/>
          </a:ln>
        </p:spPr>
        <p:txBody>
          <a:bodyPr spcFirstLastPara="1" wrap="square" lIns="91425" tIns="91425" rIns="91425" bIns="91425" anchor="t" anchorCtr="0">
            <a:spAutoFit/>
          </a:bodyPr>
          <a:lstStyle/>
          <a:p>
            <a:pPr marL="254000" lvl="0" indent="-222250" algn="l" rtl="0">
              <a:spcBef>
                <a:spcPts val="0"/>
              </a:spcBef>
              <a:spcAft>
                <a:spcPts val="0"/>
              </a:spcAft>
              <a:buClr>
                <a:schemeClr val="lt1"/>
              </a:buClr>
              <a:buSzPts val="1300"/>
              <a:buFont typeface="Noto Sans Symbols"/>
              <a:buChar char="⮚"/>
            </a:pPr>
            <a:r>
              <a:rPr lang="en" sz="1300">
                <a:solidFill>
                  <a:schemeClr val="lt1"/>
                </a:solidFill>
                <a:latin typeface="Sorts Mill Goudy"/>
                <a:ea typeface="Sorts Mill Goudy"/>
                <a:cs typeface="Sorts Mill Goudy"/>
                <a:sym typeface="Sorts Mill Goudy"/>
              </a:rPr>
              <a:t>Dimensionally stable –high stability when comes to dimensions </a:t>
            </a:r>
            <a:endParaRPr sz="1300">
              <a:solidFill>
                <a:schemeClr val="lt1"/>
              </a:solidFill>
              <a:latin typeface="Sorts Mill Goudy"/>
              <a:ea typeface="Sorts Mill Goudy"/>
              <a:cs typeface="Sorts Mill Goudy"/>
              <a:sym typeface="Sorts Mill Goudy"/>
            </a:endParaRPr>
          </a:p>
          <a:p>
            <a:pPr marL="0" lvl="0" indent="0" algn="l" rtl="0">
              <a:spcBef>
                <a:spcPts val="0"/>
              </a:spcBef>
              <a:spcAft>
                <a:spcPts val="0"/>
              </a:spcAft>
              <a:buNone/>
            </a:pPr>
            <a:endParaRPr sz="1300">
              <a:solidFill>
                <a:schemeClr val="lt1"/>
              </a:solidFill>
              <a:latin typeface="Sorts Mill Goudy"/>
              <a:ea typeface="Sorts Mill Goudy"/>
              <a:cs typeface="Sorts Mill Goudy"/>
              <a:sym typeface="Sorts Mill Goudy"/>
            </a:endParaRPr>
          </a:p>
          <a:p>
            <a:pPr marL="254000" lvl="0" indent="-222250" algn="l" rtl="0">
              <a:spcBef>
                <a:spcPts val="0"/>
              </a:spcBef>
              <a:spcAft>
                <a:spcPts val="0"/>
              </a:spcAft>
              <a:buClr>
                <a:schemeClr val="lt1"/>
              </a:buClr>
              <a:buSzPts val="1300"/>
              <a:buFont typeface="Noto Sans Symbols"/>
              <a:buChar char="⮚"/>
            </a:pPr>
            <a:r>
              <a:rPr lang="en" sz="1300">
                <a:solidFill>
                  <a:schemeClr val="lt1"/>
                </a:solidFill>
                <a:latin typeface="Sorts Mill Goudy"/>
                <a:ea typeface="Sorts Mill Goudy"/>
                <a:cs typeface="Sorts Mill Goudy"/>
                <a:sym typeface="Sorts Mill Goudy"/>
              </a:rPr>
              <a:t>Non poisonous –this property makes it useful in medical field </a:t>
            </a:r>
            <a:endParaRPr sz="1300">
              <a:solidFill>
                <a:schemeClr val="lt1"/>
              </a:solidFill>
              <a:latin typeface="Sorts Mill Goudy"/>
              <a:ea typeface="Sorts Mill Goudy"/>
              <a:cs typeface="Sorts Mill Goudy"/>
              <a:sym typeface="Sorts Mill Goudy"/>
            </a:endParaRPr>
          </a:p>
          <a:p>
            <a:pPr marL="457200" lvl="0" indent="0" algn="l" rtl="0">
              <a:spcBef>
                <a:spcPts val="0"/>
              </a:spcBef>
              <a:spcAft>
                <a:spcPts val="0"/>
              </a:spcAft>
              <a:buNone/>
            </a:pPr>
            <a:endParaRPr sz="1300">
              <a:solidFill>
                <a:schemeClr val="lt1"/>
              </a:solidFill>
              <a:latin typeface="Sorts Mill Goudy"/>
              <a:ea typeface="Sorts Mill Goudy"/>
              <a:cs typeface="Sorts Mill Goudy"/>
              <a:sym typeface="Sorts Mill Goudy"/>
            </a:endParaRPr>
          </a:p>
          <a:p>
            <a:pPr marL="254000" lvl="0" indent="-222250" algn="l" rtl="0">
              <a:spcBef>
                <a:spcPts val="0"/>
              </a:spcBef>
              <a:spcAft>
                <a:spcPts val="0"/>
              </a:spcAft>
              <a:buClr>
                <a:schemeClr val="lt1"/>
              </a:buClr>
              <a:buSzPts val="1300"/>
              <a:buFont typeface="Noto Sans Symbols"/>
              <a:buChar char="⮚"/>
            </a:pPr>
            <a:r>
              <a:rPr lang="en" sz="1300">
                <a:solidFill>
                  <a:schemeClr val="lt1"/>
                </a:solidFill>
                <a:latin typeface="Sorts Mill Goudy"/>
                <a:ea typeface="Sorts Mill Goudy"/>
                <a:cs typeface="Sorts Mill Goudy"/>
                <a:sym typeface="Sorts Mill Goudy"/>
              </a:rPr>
              <a:t>Electrically conductive </a:t>
            </a:r>
            <a:endParaRPr sz="1300">
              <a:solidFill>
                <a:schemeClr val="lt1"/>
              </a:solidFill>
              <a:latin typeface="Sorts Mill Goudy"/>
              <a:ea typeface="Sorts Mill Goudy"/>
              <a:cs typeface="Sorts Mill Goudy"/>
              <a:sym typeface="Sorts Mill Goudy"/>
            </a:endParaRPr>
          </a:p>
          <a:p>
            <a:pPr marL="457200" lvl="0" indent="0" algn="l" rtl="0">
              <a:spcBef>
                <a:spcPts val="0"/>
              </a:spcBef>
              <a:spcAft>
                <a:spcPts val="0"/>
              </a:spcAft>
              <a:buNone/>
            </a:pPr>
            <a:endParaRPr sz="1300">
              <a:solidFill>
                <a:schemeClr val="lt1"/>
              </a:solidFill>
              <a:latin typeface="Sorts Mill Goudy"/>
              <a:ea typeface="Sorts Mill Goudy"/>
              <a:cs typeface="Sorts Mill Goudy"/>
              <a:sym typeface="Sorts Mill Goudy"/>
            </a:endParaRPr>
          </a:p>
          <a:p>
            <a:pPr marL="254000" lvl="0" indent="-222250" algn="l" rtl="0">
              <a:spcBef>
                <a:spcPts val="0"/>
              </a:spcBef>
              <a:spcAft>
                <a:spcPts val="0"/>
              </a:spcAft>
              <a:buClr>
                <a:schemeClr val="lt1"/>
              </a:buClr>
              <a:buSzPts val="1300"/>
              <a:buFont typeface="Noto Sans Symbols"/>
              <a:buChar char="⮚"/>
            </a:pPr>
            <a:r>
              <a:rPr lang="en" sz="1300">
                <a:solidFill>
                  <a:schemeClr val="lt1"/>
                </a:solidFill>
                <a:latin typeface="Sorts Mill Goudy"/>
                <a:ea typeface="Sorts Mill Goudy"/>
                <a:cs typeface="Sorts Mill Goudy"/>
                <a:sym typeface="Sorts Mill Goudy"/>
              </a:rPr>
              <a:t>Fire resistant –as it is inert chemically it is not affected by fire (it can be used in making fire retardant jackets)</a:t>
            </a:r>
            <a:endParaRPr sz="1300">
              <a:solidFill>
                <a:schemeClr val="lt1"/>
              </a:solidFill>
              <a:latin typeface="Sorts Mill Goudy"/>
              <a:ea typeface="Sorts Mill Goudy"/>
              <a:cs typeface="Sorts Mill Goudy"/>
              <a:sym typeface="Sorts Mill Goudy"/>
            </a:endParaRPr>
          </a:p>
          <a:p>
            <a:pPr marL="457200" lvl="0" indent="0" algn="l" rtl="0">
              <a:spcBef>
                <a:spcPts val="0"/>
              </a:spcBef>
              <a:spcAft>
                <a:spcPts val="0"/>
              </a:spcAft>
              <a:buNone/>
            </a:pPr>
            <a:endParaRPr sz="1300">
              <a:solidFill>
                <a:schemeClr val="lt1"/>
              </a:solidFill>
              <a:latin typeface="Sorts Mill Goudy"/>
              <a:ea typeface="Sorts Mill Goudy"/>
              <a:cs typeface="Sorts Mill Goudy"/>
              <a:sym typeface="Sorts Mill Goudy"/>
            </a:endParaRPr>
          </a:p>
          <a:p>
            <a:pPr marL="254000" lvl="0" indent="-222250" algn="l" rtl="0">
              <a:spcBef>
                <a:spcPts val="0"/>
              </a:spcBef>
              <a:spcAft>
                <a:spcPts val="0"/>
              </a:spcAft>
              <a:buClr>
                <a:schemeClr val="lt1"/>
              </a:buClr>
              <a:buSzPts val="1300"/>
              <a:buFont typeface="Noto Sans Symbols"/>
              <a:buChar char="⮚"/>
            </a:pPr>
            <a:r>
              <a:rPr lang="en" sz="1300">
                <a:solidFill>
                  <a:schemeClr val="lt1"/>
                </a:solidFill>
                <a:latin typeface="Sorts Mill Goudy"/>
                <a:ea typeface="Sorts Mill Goudy"/>
                <a:cs typeface="Sorts Mill Goudy"/>
                <a:sym typeface="Sorts Mill Goudy"/>
              </a:rPr>
              <a:t>Weight-light weight (this properties makes it useful in aerospace and aircrafts industry ) </a:t>
            </a:r>
            <a:endParaRPr sz="1300">
              <a:solidFill>
                <a:schemeClr val="lt1"/>
              </a:solidFill>
              <a:latin typeface="Sorts Mill Goudy"/>
              <a:ea typeface="Sorts Mill Goudy"/>
              <a:cs typeface="Sorts Mill Goudy"/>
              <a:sym typeface="Sorts Mill Goudy"/>
            </a:endParaRPr>
          </a:p>
          <a:p>
            <a:pPr marL="457200" lvl="0" indent="0" algn="l" rtl="0">
              <a:spcBef>
                <a:spcPts val="0"/>
              </a:spcBef>
              <a:spcAft>
                <a:spcPts val="0"/>
              </a:spcAft>
              <a:buNone/>
            </a:pPr>
            <a:endParaRPr sz="1300">
              <a:solidFill>
                <a:schemeClr val="lt1"/>
              </a:solidFill>
              <a:latin typeface="Sorts Mill Goudy"/>
              <a:ea typeface="Sorts Mill Goudy"/>
              <a:cs typeface="Sorts Mill Goudy"/>
              <a:sym typeface="Sorts Mill Goudy"/>
            </a:endParaRPr>
          </a:p>
          <a:p>
            <a:pPr marL="254000" lvl="0" indent="-222250" algn="l" rtl="0">
              <a:spcBef>
                <a:spcPts val="0"/>
              </a:spcBef>
              <a:spcAft>
                <a:spcPts val="0"/>
              </a:spcAft>
              <a:buClr>
                <a:schemeClr val="lt1"/>
              </a:buClr>
              <a:buSzPts val="1300"/>
              <a:buFont typeface="Noto Sans Symbols"/>
              <a:buChar char="⮚"/>
            </a:pPr>
            <a:r>
              <a:rPr lang="en" sz="1300">
                <a:solidFill>
                  <a:schemeClr val="lt1"/>
                </a:solidFill>
                <a:latin typeface="Sorts Mill Goudy"/>
                <a:ea typeface="Sorts Mill Goudy"/>
                <a:cs typeface="Sorts Mill Goudy"/>
                <a:sym typeface="Sorts Mill Goudy"/>
              </a:rPr>
              <a:t>High quality (fineness)</a:t>
            </a:r>
            <a:endParaRPr sz="1300">
              <a:solidFill>
                <a:schemeClr val="lt1"/>
              </a:solidFill>
              <a:latin typeface="Sorts Mill Goudy"/>
              <a:ea typeface="Sorts Mill Goudy"/>
              <a:cs typeface="Sorts Mill Goudy"/>
              <a:sym typeface="Sorts Mill Goudy"/>
            </a:endParaRPr>
          </a:p>
          <a:p>
            <a:pPr marL="457200" lvl="0" indent="0" algn="l" rtl="0">
              <a:spcBef>
                <a:spcPts val="0"/>
              </a:spcBef>
              <a:spcAft>
                <a:spcPts val="0"/>
              </a:spcAft>
              <a:buNone/>
            </a:pPr>
            <a:endParaRPr sz="1300">
              <a:solidFill>
                <a:schemeClr val="lt1"/>
              </a:solidFill>
              <a:latin typeface="Sorts Mill Goudy"/>
              <a:ea typeface="Sorts Mill Goudy"/>
              <a:cs typeface="Sorts Mill Goudy"/>
              <a:sym typeface="Sorts Mill Goudy"/>
            </a:endParaRPr>
          </a:p>
          <a:p>
            <a:pPr marL="254000" lvl="0" indent="-222250" algn="l" rtl="0">
              <a:spcBef>
                <a:spcPts val="0"/>
              </a:spcBef>
              <a:spcAft>
                <a:spcPts val="0"/>
              </a:spcAft>
              <a:buClr>
                <a:schemeClr val="lt1"/>
              </a:buClr>
              <a:buSzPts val="1300"/>
              <a:buFont typeface="Noto Sans Symbols"/>
              <a:buChar char="⮚"/>
            </a:pPr>
            <a:r>
              <a:rPr lang="en" sz="1300">
                <a:solidFill>
                  <a:schemeClr val="lt1"/>
                </a:solidFill>
                <a:latin typeface="Sorts Mill Goudy"/>
                <a:ea typeface="Sorts Mill Goudy"/>
                <a:cs typeface="Sorts Mill Goudy"/>
                <a:sym typeface="Sorts Mill Goudy"/>
              </a:rPr>
              <a:t>Moisture regain </a:t>
            </a:r>
            <a:endParaRPr sz="600">
              <a:solidFill>
                <a:schemeClr val="dk1"/>
              </a:solidFill>
            </a:endParaRPr>
          </a:p>
          <a:p>
            <a:pPr marL="0" lvl="0" indent="0" algn="l" rtl="0">
              <a:spcBef>
                <a:spcPts val="0"/>
              </a:spcBef>
              <a:spcAft>
                <a:spcPts val="0"/>
              </a:spcAft>
              <a:buNone/>
            </a:pPr>
            <a:r>
              <a:rPr lang="en" sz="1300">
                <a:solidFill>
                  <a:schemeClr val="lt1"/>
                </a:solidFill>
                <a:latin typeface="Sorts Mill Goudy"/>
                <a:ea typeface="Sorts Mill Goudy"/>
                <a:cs typeface="Sorts Mill Goudy"/>
                <a:sym typeface="Sorts Mill Goudy"/>
              </a:rPr>
              <a:t>Etc.</a:t>
            </a:r>
            <a:endParaRPr sz="600">
              <a:solidFill>
                <a:schemeClr val="dk1"/>
              </a:solidFill>
            </a:endParaRPr>
          </a:p>
        </p:txBody>
      </p:sp>
      <p:sp>
        <p:nvSpPr>
          <p:cNvPr id="2" name="TextBox 1">
            <a:extLst>
              <a:ext uri="{FF2B5EF4-FFF2-40B4-BE49-F238E27FC236}">
                <a16:creationId xmlns:a16="http://schemas.microsoft.com/office/drawing/2014/main" id="{28CD05F5-DE48-22E2-42C5-763DD46DBBE8}"/>
              </a:ext>
            </a:extLst>
          </p:cNvPr>
          <p:cNvSpPr txBox="1"/>
          <p:nvPr/>
        </p:nvSpPr>
        <p:spPr>
          <a:xfrm>
            <a:off x="7062439" y="4696700"/>
            <a:ext cx="1925444" cy="400110"/>
          </a:xfrm>
          <a:prstGeom prst="rect">
            <a:avLst/>
          </a:prstGeom>
          <a:noFill/>
        </p:spPr>
        <p:txBody>
          <a:bodyPr wrap="square" rtlCol="0">
            <a:spAutoFit/>
          </a:bodyPr>
          <a:lstStyle/>
          <a:p>
            <a:r>
              <a:rPr lang="en-ZA" sz="1000" dirty="0">
                <a:solidFill>
                  <a:schemeClr val="bg1"/>
                </a:solidFill>
              </a:rPr>
              <a:t>Picture sources-</a:t>
            </a:r>
          </a:p>
          <a:p>
            <a:r>
              <a:rPr lang="en-ZA" sz="1000" dirty="0">
                <a:solidFill>
                  <a:schemeClr val="bg1"/>
                </a:solidFill>
              </a:rPr>
              <a:t>Adobe stock </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40"/>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6" name="Google Shape;306;p40"/>
          <p:cNvSpPr txBox="1"/>
          <p:nvPr/>
        </p:nvSpPr>
        <p:spPr>
          <a:xfrm>
            <a:off x="2695150" y="493625"/>
            <a:ext cx="56865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Sorts Mill Goudy"/>
                <a:ea typeface="Sorts Mill Goudy"/>
                <a:cs typeface="Sorts Mill Goudy"/>
                <a:sym typeface="Sorts Mill Goudy"/>
              </a:rPr>
              <a:t>Advantages</a:t>
            </a:r>
            <a:endParaRPr sz="1900">
              <a:latin typeface="Sorts Mill Goudy"/>
              <a:ea typeface="Sorts Mill Goudy"/>
              <a:cs typeface="Sorts Mill Goudy"/>
              <a:sym typeface="Sorts Mill Goudy"/>
            </a:endParaRPr>
          </a:p>
        </p:txBody>
      </p:sp>
      <p:sp>
        <p:nvSpPr>
          <p:cNvPr id="307" name="Google Shape;307;p40"/>
          <p:cNvSpPr txBox="1"/>
          <p:nvPr/>
        </p:nvSpPr>
        <p:spPr>
          <a:xfrm>
            <a:off x="2695150" y="1352525"/>
            <a:ext cx="4570800" cy="3186300"/>
          </a:xfrm>
          <a:prstGeom prst="rect">
            <a:avLst/>
          </a:prstGeom>
          <a:noFill/>
          <a:ln>
            <a:noFill/>
          </a:ln>
        </p:spPr>
        <p:txBody>
          <a:bodyPr spcFirstLastPara="1" wrap="square" lIns="91425" tIns="91425" rIns="91425" bIns="91425" anchor="t" anchorCtr="0">
            <a:spAutoFit/>
          </a:bodyPr>
          <a:lstStyle/>
          <a:p>
            <a:pPr marL="254000" lvl="0" indent="-234950" algn="l" rtl="0">
              <a:spcBef>
                <a:spcPts val="0"/>
              </a:spcBef>
              <a:spcAft>
                <a:spcPts val="0"/>
              </a:spcAft>
              <a:buClr>
                <a:schemeClr val="dk2"/>
              </a:buClr>
              <a:buSzPts val="1500"/>
              <a:buChar char="•"/>
            </a:pPr>
            <a:r>
              <a:rPr lang="en" sz="1500" dirty="0">
                <a:solidFill>
                  <a:schemeClr val="dk2"/>
                </a:solidFill>
              </a:rPr>
              <a:t>High durability and compactness –long lasting fibers without being damaged.(withstand pressure, wear or damage)</a:t>
            </a:r>
            <a:endParaRPr sz="1500" dirty="0">
              <a:solidFill>
                <a:schemeClr val="dk2"/>
              </a:solidFill>
            </a:endParaRPr>
          </a:p>
          <a:p>
            <a:pPr marL="457200" lvl="0" indent="0" algn="l" rtl="0">
              <a:spcBef>
                <a:spcPts val="0"/>
              </a:spcBef>
              <a:spcAft>
                <a:spcPts val="0"/>
              </a:spcAft>
              <a:buNone/>
            </a:pPr>
            <a:endParaRPr sz="1500" dirty="0">
              <a:solidFill>
                <a:schemeClr val="dk2"/>
              </a:solidFill>
            </a:endParaRPr>
          </a:p>
          <a:p>
            <a:pPr marL="254000" lvl="0" indent="-234950" algn="l" rtl="0">
              <a:spcBef>
                <a:spcPts val="0"/>
              </a:spcBef>
              <a:spcAft>
                <a:spcPts val="0"/>
              </a:spcAft>
              <a:buClr>
                <a:schemeClr val="dk2"/>
              </a:buClr>
              <a:buSzPts val="1500"/>
              <a:buChar char="•"/>
            </a:pPr>
            <a:r>
              <a:rPr lang="en" sz="1500" dirty="0">
                <a:solidFill>
                  <a:schemeClr val="dk2"/>
                </a:solidFill>
                <a:latin typeface="arial"/>
                <a:ea typeface="arial"/>
                <a:cs typeface="arial"/>
                <a:sym typeface="arial"/>
              </a:rPr>
              <a:t>Featherweight-highly helpful advantage can be used in a lot of manufacturing industries such as racing cars and aircrafts. </a:t>
            </a:r>
            <a:endParaRPr sz="1500" dirty="0">
              <a:solidFill>
                <a:schemeClr val="dk2"/>
              </a:solidFill>
              <a:latin typeface="arial"/>
              <a:ea typeface="arial"/>
              <a:cs typeface="arial"/>
              <a:sym typeface="arial"/>
            </a:endParaRPr>
          </a:p>
          <a:p>
            <a:pPr marL="457200" lvl="0" indent="0" algn="l" rtl="0">
              <a:spcBef>
                <a:spcPts val="0"/>
              </a:spcBef>
              <a:spcAft>
                <a:spcPts val="0"/>
              </a:spcAft>
              <a:buNone/>
            </a:pPr>
            <a:endParaRPr sz="1500" dirty="0">
              <a:solidFill>
                <a:schemeClr val="dk2"/>
              </a:solidFill>
              <a:latin typeface="arial"/>
              <a:ea typeface="arial"/>
              <a:cs typeface="arial"/>
              <a:sym typeface="arial"/>
            </a:endParaRPr>
          </a:p>
          <a:p>
            <a:pPr marL="254000" lvl="0" indent="-234950" algn="l" rtl="0">
              <a:spcBef>
                <a:spcPts val="0"/>
              </a:spcBef>
              <a:spcAft>
                <a:spcPts val="0"/>
              </a:spcAft>
              <a:buClr>
                <a:schemeClr val="dk2"/>
              </a:buClr>
              <a:buSzPts val="1500"/>
              <a:buChar char="•"/>
            </a:pPr>
            <a:r>
              <a:rPr lang="en" sz="1500" dirty="0">
                <a:solidFill>
                  <a:schemeClr val="dk2"/>
                </a:solidFill>
                <a:latin typeface="arial"/>
                <a:ea typeface="arial"/>
                <a:cs typeface="arial"/>
                <a:sym typeface="arial"/>
              </a:rPr>
              <a:t>Imperviable-(corrosion resistant)</a:t>
            </a:r>
            <a:endParaRPr sz="1500" dirty="0">
              <a:solidFill>
                <a:schemeClr val="dk2"/>
              </a:solidFill>
              <a:latin typeface="arial"/>
              <a:ea typeface="arial"/>
              <a:cs typeface="arial"/>
              <a:sym typeface="arial"/>
            </a:endParaRPr>
          </a:p>
          <a:p>
            <a:pPr marL="457200" lvl="0" indent="0" algn="l" rtl="0">
              <a:spcBef>
                <a:spcPts val="0"/>
              </a:spcBef>
              <a:spcAft>
                <a:spcPts val="0"/>
              </a:spcAft>
              <a:buNone/>
            </a:pPr>
            <a:r>
              <a:rPr lang="en" sz="1500" dirty="0">
                <a:solidFill>
                  <a:schemeClr val="dk2"/>
                </a:solidFill>
                <a:latin typeface="arial"/>
                <a:ea typeface="arial"/>
                <a:cs typeface="arial"/>
                <a:sym typeface="arial"/>
              </a:rPr>
              <a:t> </a:t>
            </a:r>
            <a:endParaRPr sz="800" dirty="0">
              <a:solidFill>
                <a:schemeClr val="dk2"/>
              </a:solidFill>
            </a:endParaRPr>
          </a:p>
          <a:p>
            <a:pPr marL="254000" lvl="0" indent="-234950" algn="l" rtl="0">
              <a:spcBef>
                <a:spcPts val="0"/>
              </a:spcBef>
              <a:spcAft>
                <a:spcPts val="0"/>
              </a:spcAft>
              <a:buClr>
                <a:schemeClr val="dk2"/>
              </a:buClr>
              <a:buSzPts val="1500"/>
              <a:buChar char="•"/>
            </a:pPr>
            <a:r>
              <a:rPr lang="en" sz="1500" dirty="0">
                <a:solidFill>
                  <a:schemeClr val="dk2"/>
                </a:solidFill>
                <a:latin typeface="arial"/>
                <a:ea typeface="arial"/>
                <a:cs typeface="arial"/>
                <a:sym typeface="arial"/>
              </a:rPr>
              <a:t>Chemical inertness</a:t>
            </a:r>
            <a:endParaRPr sz="1500" dirty="0">
              <a:solidFill>
                <a:schemeClr val="dk2"/>
              </a:solidFill>
              <a:latin typeface="arial"/>
              <a:ea typeface="arial"/>
              <a:cs typeface="arial"/>
              <a:sym typeface="arial"/>
            </a:endParaRPr>
          </a:p>
          <a:p>
            <a:pPr marL="457200" lvl="0" indent="0" algn="l" rtl="0">
              <a:spcBef>
                <a:spcPts val="0"/>
              </a:spcBef>
              <a:spcAft>
                <a:spcPts val="0"/>
              </a:spcAft>
              <a:buNone/>
            </a:pPr>
            <a:endParaRPr sz="1500" dirty="0">
              <a:solidFill>
                <a:schemeClr val="dk2"/>
              </a:solidFill>
              <a:latin typeface="arial"/>
              <a:ea typeface="arial"/>
              <a:cs typeface="arial"/>
              <a:sym typeface="arial"/>
            </a:endParaRPr>
          </a:p>
          <a:p>
            <a:pPr marL="254000" lvl="0" indent="-234950" algn="l" rtl="0">
              <a:spcBef>
                <a:spcPts val="0"/>
              </a:spcBef>
              <a:spcAft>
                <a:spcPts val="0"/>
              </a:spcAft>
              <a:buClr>
                <a:schemeClr val="dk2"/>
              </a:buClr>
              <a:buSzPts val="1500"/>
              <a:buChar char="•"/>
            </a:pPr>
            <a:r>
              <a:rPr lang="en" sz="1500" dirty="0">
                <a:solidFill>
                  <a:schemeClr val="dk2"/>
                </a:solidFill>
                <a:latin typeface="arial"/>
                <a:ea typeface="arial"/>
                <a:cs typeface="arial"/>
                <a:sym typeface="arial"/>
              </a:rPr>
              <a:t>Low coefficient of thermal expansion </a:t>
            </a:r>
            <a:endParaRPr sz="800" dirty="0">
              <a:solidFill>
                <a:schemeClr val="dk2"/>
              </a:solidFill>
            </a:endParaRPr>
          </a:p>
        </p:txBody>
      </p:sp>
      <p:sp>
        <p:nvSpPr>
          <p:cNvPr id="2" name="TextBox 1">
            <a:extLst>
              <a:ext uri="{FF2B5EF4-FFF2-40B4-BE49-F238E27FC236}">
                <a16:creationId xmlns:a16="http://schemas.microsoft.com/office/drawing/2014/main" id="{388A0DC8-C44E-3DD9-D36E-B76B4136CB6E}"/>
              </a:ext>
            </a:extLst>
          </p:cNvPr>
          <p:cNvSpPr txBox="1"/>
          <p:nvPr/>
        </p:nvSpPr>
        <p:spPr>
          <a:xfrm>
            <a:off x="7062439" y="4696700"/>
            <a:ext cx="1925444" cy="400110"/>
          </a:xfrm>
          <a:prstGeom prst="rect">
            <a:avLst/>
          </a:prstGeom>
          <a:noFill/>
        </p:spPr>
        <p:txBody>
          <a:bodyPr wrap="square" rtlCol="0">
            <a:spAutoFit/>
          </a:bodyPr>
          <a:lstStyle/>
          <a:p>
            <a:r>
              <a:rPr lang="en-ZA" sz="1000" dirty="0">
                <a:solidFill>
                  <a:schemeClr val="tx1"/>
                </a:solidFill>
              </a:rPr>
              <a:t>Picture sources-</a:t>
            </a:r>
          </a:p>
          <a:p>
            <a:r>
              <a:rPr lang="en-ZA" sz="1000" dirty="0">
                <a:solidFill>
                  <a:schemeClr val="tx1"/>
                </a:solidFill>
              </a:rPr>
              <a:t>Adobe stock </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4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13" name="Google Shape;313;p41"/>
          <p:cNvPicPr preferRelativeResize="0">
            <a:picLocks noGrp="1"/>
          </p:cNvPicPr>
          <p:nvPr>
            <p:ph type="body" idx="1"/>
          </p:nvPr>
        </p:nvPicPr>
        <p:blipFill rotWithShape="1">
          <a:blip r:embed="rId4">
            <a:alphaModFix/>
          </a:blip>
          <a:srcRect/>
          <a:stretch/>
        </p:blipFill>
        <p:spPr>
          <a:xfrm>
            <a:off x="109226" y="1129624"/>
            <a:ext cx="5328900" cy="3656400"/>
          </a:xfrm>
          <a:prstGeom prst="rect">
            <a:avLst/>
          </a:prstGeom>
          <a:noFill/>
          <a:ln>
            <a:noFill/>
          </a:ln>
          <a:effectLst>
            <a:outerShdw blurRad="25400">
              <a:srgbClr val="000000">
                <a:alpha val="45880"/>
              </a:srgbClr>
            </a:outerShdw>
          </a:effectLst>
        </p:spPr>
      </p:pic>
      <p:sp>
        <p:nvSpPr>
          <p:cNvPr id="314" name="Google Shape;314;p41"/>
          <p:cNvSpPr/>
          <p:nvPr/>
        </p:nvSpPr>
        <p:spPr>
          <a:xfrm>
            <a:off x="2174245" y="2800214"/>
            <a:ext cx="1051500" cy="570600"/>
          </a:xfrm>
          <a:prstGeom prst="roundRect">
            <a:avLst>
              <a:gd name="adj" fmla="val 16667"/>
            </a:avLst>
          </a:prstGeom>
          <a:solidFill>
            <a:schemeClr val="accent1"/>
          </a:solidFill>
          <a:ln w="15875" cap="rnd" cmpd="sng">
            <a:solidFill>
              <a:srgbClr val="AF762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Sorts Mill Goudy"/>
              <a:ea typeface="Sorts Mill Goudy"/>
              <a:cs typeface="Sorts Mill Goudy"/>
              <a:sym typeface="Sorts Mill Goudy"/>
            </a:endParaRPr>
          </a:p>
        </p:txBody>
      </p:sp>
      <p:sp>
        <p:nvSpPr>
          <p:cNvPr id="315" name="Google Shape;315;p41"/>
          <p:cNvSpPr txBox="1"/>
          <p:nvPr/>
        </p:nvSpPr>
        <p:spPr>
          <a:xfrm>
            <a:off x="2303331" y="2747671"/>
            <a:ext cx="10515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chemeClr val="lt1"/>
                </a:solidFill>
                <a:latin typeface="Sorts Mill Goudy"/>
                <a:ea typeface="Sorts Mill Goudy"/>
                <a:cs typeface="Sorts Mill Goudy"/>
                <a:sym typeface="Sorts Mill Goudy"/>
              </a:rPr>
              <a:t>Application of polymer based carbon fiber composites</a:t>
            </a:r>
            <a:endParaRPr sz="1100"/>
          </a:p>
        </p:txBody>
      </p:sp>
      <p:sp>
        <p:nvSpPr>
          <p:cNvPr id="316" name="Google Shape;316;p41"/>
          <p:cNvSpPr/>
          <p:nvPr/>
        </p:nvSpPr>
        <p:spPr>
          <a:xfrm>
            <a:off x="452125" y="1245735"/>
            <a:ext cx="1379100" cy="1089600"/>
          </a:xfrm>
          <a:prstGeom prst="ellipse">
            <a:avLst/>
          </a:prstGeom>
          <a:solidFill>
            <a:schemeClr val="accent1"/>
          </a:solidFill>
          <a:ln w="15875" cap="rnd" cmpd="sng">
            <a:solidFill>
              <a:srgbClr val="AF762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Sorts Mill Goudy"/>
              <a:ea typeface="Sorts Mill Goudy"/>
              <a:cs typeface="Sorts Mill Goudy"/>
              <a:sym typeface="Sorts Mill Goudy"/>
            </a:endParaRPr>
          </a:p>
        </p:txBody>
      </p:sp>
      <p:pic>
        <p:nvPicPr>
          <p:cNvPr id="317" name="Google Shape;317;p41"/>
          <p:cNvPicPr preferRelativeResize="0"/>
          <p:nvPr/>
        </p:nvPicPr>
        <p:blipFill rotWithShape="1">
          <a:blip r:embed="rId5">
            <a:alphaModFix/>
          </a:blip>
          <a:srcRect/>
          <a:stretch/>
        </p:blipFill>
        <p:spPr>
          <a:xfrm>
            <a:off x="2067444" y="1095225"/>
            <a:ext cx="1394700" cy="9942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318" name="Google Shape;318;p41"/>
          <p:cNvPicPr preferRelativeResize="0"/>
          <p:nvPr/>
        </p:nvPicPr>
        <p:blipFill rotWithShape="1">
          <a:blip r:embed="rId6">
            <a:alphaModFix/>
          </a:blip>
          <a:srcRect/>
          <a:stretch/>
        </p:blipFill>
        <p:spPr>
          <a:xfrm>
            <a:off x="412088" y="1283363"/>
            <a:ext cx="1459200" cy="10404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319" name="Google Shape;319;p41"/>
          <p:cNvPicPr preferRelativeResize="0"/>
          <p:nvPr/>
        </p:nvPicPr>
        <p:blipFill rotWithShape="1">
          <a:blip r:embed="rId7">
            <a:alphaModFix/>
          </a:blip>
          <a:srcRect/>
          <a:stretch/>
        </p:blipFill>
        <p:spPr>
          <a:xfrm>
            <a:off x="3829597" y="1295111"/>
            <a:ext cx="1459200" cy="10404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320" name="Google Shape;320;p41"/>
          <p:cNvPicPr preferRelativeResize="0"/>
          <p:nvPr/>
        </p:nvPicPr>
        <p:blipFill rotWithShape="1">
          <a:blip r:embed="rId8">
            <a:alphaModFix/>
          </a:blip>
          <a:srcRect/>
          <a:stretch/>
        </p:blipFill>
        <p:spPr>
          <a:xfrm>
            <a:off x="551307" y="3636191"/>
            <a:ext cx="1379100" cy="7917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321" name="Google Shape;321;p41"/>
          <p:cNvPicPr preferRelativeResize="0"/>
          <p:nvPr/>
        </p:nvPicPr>
        <p:blipFill rotWithShape="1">
          <a:blip r:embed="rId9">
            <a:alphaModFix/>
          </a:blip>
          <a:srcRect/>
          <a:stretch/>
        </p:blipFill>
        <p:spPr>
          <a:xfrm>
            <a:off x="3979941" y="2512358"/>
            <a:ext cx="1394700" cy="8910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322" name="Google Shape;322;p41"/>
          <p:cNvPicPr preferRelativeResize="0"/>
          <p:nvPr/>
        </p:nvPicPr>
        <p:blipFill rotWithShape="1">
          <a:blip r:embed="rId10">
            <a:alphaModFix/>
          </a:blip>
          <a:srcRect/>
          <a:stretch/>
        </p:blipFill>
        <p:spPr>
          <a:xfrm>
            <a:off x="2135644" y="3798435"/>
            <a:ext cx="1258200" cy="8379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323" name="Google Shape;323;p41"/>
          <p:cNvPicPr preferRelativeResize="0"/>
          <p:nvPr/>
        </p:nvPicPr>
        <p:blipFill rotWithShape="1">
          <a:blip r:embed="rId11">
            <a:alphaModFix/>
          </a:blip>
          <a:srcRect/>
          <a:stretch/>
        </p:blipFill>
        <p:spPr>
          <a:xfrm>
            <a:off x="3972076" y="3580249"/>
            <a:ext cx="1394700" cy="8379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324" name="Google Shape;324;p41"/>
          <p:cNvPicPr preferRelativeResize="0"/>
          <p:nvPr/>
        </p:nvPicPr>
        <p:blipFill rotWithShape="1">
          <a:blip r:embed="rId12">
            <a:alphaModFix/>
          </a:blip>
          <a:srcRect/>
          <a:stretch/>
        </p:blipFill>
        <p:spPr>
          <a:xfrm>
            <a:off x="220151" y="2495475"/>
            <a:ext cx="1212600" cy="9075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325" name="Google Shape;325;p41"/>
          <p:cNvSpPr txBox="1"/>
          <p:nvPr/>
        </p:nvSpPr>
        <p:spPr>
          <a:xfrm>
            <a:off x="871225" y="2323646"/>
            <a:ext cx="11094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chemeClr val="dk1"/>
                </a:solidFill>
                <a:highlight>
                  <a:srgbClr val="FFFF00"/>
                </a:highlight>
                <a:latin typeface="Sorts Mill Goudy"/>
                <a:ea typeface="Sorts Mill Goudy"/>
                <a:cs typeface="Sorts Mill Goudy"/>
                <a:sym typeface="Sorts Mill Goudy"/>
              </a:rPr>
              <a:t>Textile industry </a:t>
            </a:r>
            <a:endParaRPr sz="1100"/>
          </a:p>
        </p:txBody>
      </p:sp>
      <p:sp>
        <p:nvSpPr>
          <p:cNvPr id="326" name="Google Shape;326;p41"/>
          <p:cNvSpPr txBox="1"/>
          <p:nvPr/>
        </p:nvSpPr>
        <p:spPr>
          <a:xfrm>
            <a:off x="2020722" y="2079338"/>
            <a:ext cx="2040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chemeClr val="dk1"/>
                </a:solidFill>
                <a:highlight>
                  <a:srgbClr val="FFFF00"/>
                </a:highlight>
                <a:latin typeface="Sorts Mill Goudy"/>
                <a:ea typeface="Sorts Mill Goudy"/>
                <a:cs typeface="Sorts Mill Goudy"/>
                <a:sym typeface="Sorts Mill Goudy"/>
              </a:rPr>
              <a:t>Aerospace and aircraft industry</a:t>
            </a:r>
            <a:endParaRPr sz="1100"/>
          </a:p>
        </p:txBody>
      </p:sp>
      <p:sp>
        <p:nvSpPr>
          <p:cNvPr id="327" name="Google Shape;327;p41"/>
          <p:cNvSpPr txBox="1"/>
          <p:nvPr/>
        </p:nvSpPr>
        <p:spPr>
          <a:xfrm>
            <a:off x="3855504" y="2263463"/>
            <a:ext cx="16809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chemeClr val="dk1"/>
                </a:solidFill>
                <a:highlight>
                  <a:srgbClr val="FFFF00"/>
                </a:highlight>
                <a:latin typeface="Sorts Mill Goudy"/>
                <a:ea typeface="Sorts Mill Goudy"/>
                <a:cs typeface="Sorts Mill Goudy"/>
                <a:sym typeface="Sorts Mill Goudy"/>
              </a:rPr>
              <a:t>Automotive parts</a:t>
            </a:r>
            <a:endParaRPr sz="1100"/>
          </a:p>
        </p:txBody>
      </p:sp>
      <p:grpSp>
        <p:nvGrpSpPr>
          <p:cNvPr id="328" name="Google Shape;328;p41"/>
          <p:cNvGrpSpPr/>
          <p:nvPr/>
        </p:nvGrpSpPr>
        <p:grpSpPr>
          <a:xfrm>
            <a:off x="2137555" y="2269215"/>
            <a:ext cx="434970" cy="312390"/>
            <a:chOff x="2704440" y="3528720"/>
            <a:chExt cx="579960" cy="416520"/>
          </a:xfrm>
        </p:grpSpPr>
        <p:pic>
          <p:nvPicPr>
            <p:cNvPr id="329" name="Google Shape;329;p41"/>
            <p:cNvPicPr preferRelativeResize="0"/>
            <p:nvPr/>
          </p:nvPicPr>
          <p:blipFill rotWithShape="1">
            <a:blip r:embed="rId13">
              <a:alphaModFix/>
            </a:blip>
            <a:srcRect/>
            <a:stretch/>
          </p:blipFill>
          <p:spPr>
            <a:xfrm>
              <a:off x="2948880" y="3702240"/>
              <a:ext cx="335520" cy="243000"/>
            </a:xfrm>
            <a:prstGeom prst="rect">
              <a:avLst/>
            </a:prstGeom>
            <a:noFill/>
            <a:ln>
              <a:noFill/>
            </a:ln>
          </p:spPr>
        </p:pic>
        <p:pic>
          <p:nvPicPr>
            <p:cNvPr id="330" name="Google Shape;330;p41"/>
            <p:cNvPicPr preferRelativeResize="0"/>
            <p:nvPr/>
          </p:nvPicPr>
          <p:blipFill rotWithShape="1">
            <a:blip r:embed="rId14">
              <a:alphaModFix/>
            </a:blip>
            <a:srcRect/>
            <a:stretch/>
          </p:blipFill>
          <p:spPr>
            <a:xfrm>
              <a:off x="2704440" y="3528720"/>
              <a:ext cx="558000" cy="298080"/>
            </a:xfrm>
            <a:prstGeom prst="rect">
              <a:avLst/>
            </a:prstGeom>
            <a:noFill/>
            <a:ln>
              <a:noFill/>
            </a:ln>
          </p:spPr>
        </p:pic>
      </p:grpSp>
      <p:grpSp>
        <p:nvGrpSpPr>
          <p:cNvPr id="331" name="Google Shape;331;p41"/>
          <p:cNvGrpSpPr/>
          <p:nvPr/>
        </p:nvGrpSpPr>
        <p:grpSpPr>
          <a:xfrm>
            <a:off x="5166145" y="2262195"/>
            <a:ext cx="289710" cy="352350"/>
            <a:chOff x="6742560" y="3519360"/>
            <a:chExt cx="386280" cy="469800"/>
          </a:xfrm>
        </p:grpSpPr>
        <p:pic>
          <p:nvPicPr>
            <p:cNvPr id="332" name="Google Shape;332;p41"/>
            <p:cNvPicPr preferRelativeResize="0"/>
            <p:nvPr/>
          </p:nvPicPr>
          <p:blipFill rotWithShape="1">
            <a:blip r:embed="rId15">
              <a:alphaModFix/>
            </a:blip>
            <a:srcRect/>
            <a:stretch/>
          </p:blipFill>
          <p:spPr>
            <a:xfrm>
              <a:off x="6850200" y="3580200"/>
              <a:ext cx="36000" cy="216000"/>
            </a:xfrm>
            <a:prstGeom prst="rect">
              <a:avLst/>
            </a:prstGeom>
            <a:noFill/>
            <a:ln>
              <a:noFill/>
            </a:ln>
          </p:spPr>
        </p:pic>
        <p:pic>
          <p:nvPicPr>
            <p:cNvPr id="333" name="Google Shape;333;p41"/>
            <p:cNvPicPr preferRelativeResize="0"/>
            <p:nvPr/>
          </p:nvPicPr>
          <p:blipFill rotWithShape="1">
            <a:blip r:embed="rId16">
              <a:alphaModFix/>
            </a:blip>
            <a:srcRect/>
            <a:stretch/>
          </p:blipFill>
          <p:spPr>
            <a:xfrm>
              <a:off x="6850200" y="3559680"/>
              <a:ext cx="172440" cy="257760"/>
            </a:xfrm>
            <a:prstGeom prst="rect">
              <a:avLst/>
            </a:prstGeom>
            <a:noFill/>
            <a:ln>
              <a:noFill/>
            </a:ln>
          </p:spPr>
        </p:pic>
        <p:pic>
          <p:nvPicPr>
            <p:cNvPr id="334" name="Google Shape;334;p41"/>
            <p:cNvPicPr preferRelativeResize="0"/>
            <p:nvPr/>
          </p:nvPicPr>
          <p:blipFill rotWithShape="1">
            <a:blip r:embed="rId17">
              <a:alphaModFix/>
            </a:blip>
            <a:srcRect/>
            <a:stretch/>
          </p:blipFill>
          <p:spPr>
            <a:xfrm>
              <a:off x="6931560" y="3519360"/>
              <a:ext cx="45000" cy="317520"/>
            </a:xfrm>
            <a:prstGeom prst="rect">
              <a:avLst/>
            </a:prstGeom>
            <a:noFill/>
            <a:ln>
              <a:noFill/>
            </a:ln>
          </p:spPr>
        </p:pic>
        <p:pic>
          <p:nvPicPr>
            <p:cNvPr id="335" name="Google Shape;335;p41"/>
            <p:cNvPicPr preferRelativeResize="0"/>
            <p:nvPr/>
          </p:nvPicPr>
          <p:blipFill rotWithShape="1">
            <a:blip r:embed="rId18">
              <a:alphaModFix/>
            </a:blip>
            <a:srcRect/>
            <a:stretch/>
          </p:blipFill>
          <p:spPr>
            <a:xfrm>
              <a:off x="6982320" y="3773160"/>
              <a:ext cx="36000" cy="216000"/>
            </a:xfrm>
            <a:prstGeom prst="rect">
              <a:avLst/>
            </a:prstGeom>
            <a:noFill/>
            <a:ln>
              <a:noFill/>
            </a:ln>
          </p:spPr>
        </p:pic>
        <p:pic>
          <p:nvPicPr>
            <p:cNvPr id="336" name="Google Shape;336;p41"/>
            <p:cNvPicPr preferRelativeResize="0"/>
            <p:nvPr/>
          </p:nvPicPr>
          <p:blipFill rotWithShape="1">
            <a:blip r:embed="rId19">
              <a:alphaModFix/>
            </a:blip>
            <a:srcRect/>
            <a:stretch/>
          </p:blipFill>
          <p:spPr>
            <a:xfrm>
              <a:off x="6742560" y="3542040"/>
              <a:ext cx="386280" cy="396000"/>
            </a:xfrm>
            <a:prstGeom prst="rect">
              <a:avLst/>
            </a:prstGeom>
            <a:noFill/>
            <a:ln>
              <a:noFill/>
            </a:ln>
          </p:spPr>
        </p:pic>
      </p:grpSp>
      <p:sp>
        <p:nvSpPr>
          <p:cNvPr id="337" name="Google Shape;337;p41"/>
          <p:cNvSpPr txBox="1"/>
          <p:nvPr/>
        </p:nvSpPr>
        <p:spPr>
          <a:xfrm>
            <a:off x="4002197" y="3370314"/>
            <a:ext cx="12126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chemeClr val="dk1"/>
                </a:solidFill>
                <a:highlight>
                  <a:srgbClr val="FFFF00"/>
                </a:highlight>
                <a:latin typeface="Sorts Mill Goudy"/>
                <a:ea typeface="Sorts Mill Goudy"/>
                <a:cs typeface="Sorts Mill Goudy"/>
                <a:sym typeface="Sorts Mill Goudy"/>
              </a:rPr>
              <a:t>Civil engineering</a:t>
            </a:r>
            <a:endParaRPr sz="1100"/>
          </a:p>
        </p:txBody>
      </p:sp>
      <p:sp>
        <p:nvSpPr>
          <p:cNvPr id="338" name="Google Shape;338;p41"/>
          <p:cNvSpPr txBox="1"/>
          <p:nvPr/>
        </p:nvSpPr>
        <p:spPr>
          <a:xfrm>
            <a:off x="4109027" y="4418198"/>
            <a:ext cx="1014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chemeClr val="dk1"/>
                </a:solidFill>
                <a:highlight>
                  <a:srgbClr val="FFFF00"/>
                </a:highlight>
                <a:latin typeface="Sorts Mill Goudy"/>
                <a:ea typeface="Sorts Mill Goudy"/>
                <a:cs typeface="Sorts Mill Goudy"/>
                <a:sym typeface="Sorts Mill Goudy"/>
              </a:rPr>
              <a:t>Sports equipment</a:t>
            </a:r>
            <a:endParaRPr sz="1100"/>
          </a:p>
        </p:txBody>
      </p:sp>
      <p:sp>
        <p:nvSpPr>
          <p:cNvPr id="339" name="Google Shape;339;p41"/>
          <p:cNvSpPr txBox="1"/>
          <p:nvPr/>
        </p:nvSpPr>
        <p:spPr>
          <a:xfrm>
            <a:off x="2303323" y="4626100"/>
            <a:ext cx="1394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chemeClr val="dk1"/>
                </a:solidFill>
                <a:highlight>
                  <a:srgbClr val="FFFF00"/>
                </a:highlight>
                <a:latin typeface="Sorts Mill Goudy"/>
                <a:ea typeface="Sorts Mill Goudy"/>
                <a:cs typeface="Sorts Mill Goudy"/>
                <a:sym typeface="Sorts Mill Goudy"/>
              </a:rPr>
              <a:t>Energy production</a:t>
            </a:r>
            <a:endParaRPr sz="1100"/>
          </a:p>
        </p:txBody>
      </p:sp>
      <p:sp>
        <p:nvSpPr>
          <p:cNvPr id="340" name="Google Shape;340;p41"/>
          <p:cNvSpPr txBox="1"/>
          <p:nvPr/>
        </p:nvSpPr>
        <p:spPr>
          <a:xfrm>
            <a:off x="630475" y="4462275"/>
            <a:ext cx="1459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chemeClr val="dk1"/>
                </a:solidFill>
                <a:highlight>
                  <a:srgbClr val="FFFF00"/>
                </a:highlight>
                <a:latin typeface="Sorts Mill Goudy"/>
                <a:ea typeface="Sorts Mill Goudy"/>
                <a:cs typeface="Sorts Mill Goudy"/>
                <a:sym typeface="Sorts Mill Goudy"/>
              </a:rPr>
              <a:t>Portable power sources</a:t>
            </a:r>
            <a:endParaRPr sz="1100"/>
          </a:p>
        </p:txBody>
      </p:sp>
      <p:sp>
        <p:nvSpPr>
          <p:cNvPr id="341" name="Google Shape;341;p41"/>
          <p:cNvSpPr txBox="1"/>
          <p:nvPr/>
        </p:nvSpPr>
        <p:spPr>
          <a:xfrm>
            <a:off x="494993" y="3371446"/>
            <a:ext cx="11094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chemeClr val="dk1"/>
                </a:solidFill>
                <a:highlight>
                  <a:srgbClr val="FFFF00"/>
                </a:highlight>
                <a:latin typeface="Sorts Mill Goudy"/>
                <a:ea typeface="Sorts Mill Goudy"/>
                <a:cs typeface="Sorts Mill Goudy"/>
                <a:sym typeface="Sorts Mill Goudy"/>
              </a:rPr>
              <a:t>Acoustics</a:t>
            </a:r>
            <a:endParaRPr sz="1100"/>
          </a:p>
        </p:txBody>
      </p:sp>
      <p:sp>
        <p:nvSpPr>
          <p:cNvPr id="342" name="Google Shape;342;p41"/>
          <p:cNvSpPr txBox="1"/>
          <p:nvPr/>
        </p:nvSpPr>
        <p:spPr>
          <a:xfrm>
            <a:off x="220150" y="296775"/>
            <a:ext cx="3749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dk1"/>
                </a:solidFill>
                <a:latin typeface="Sorts Mill Goudy"/>
                <a:ea typeface="Sorts Mill Goudy"/>
                <a:cs typeface="Sorts Mill Goudy"/>
                <a:sym typeface="Sorts Mill Goudy"/>
              </a:rPr>
              <a:t>Applications</a:t>
            </a:r>
            <a:endParaRPr sz="2100">
              <a:solidFill>
                <a:schemeClr val="dk1"/>
              </a:solidFill>
              <a:latin typeface="Sorts Mill Goudy"/>
              <a:ea typeface="Sorts Mill Goudy"/>
              <a:cs typeface="Sorts Mill Goudy"/>
              <a:sym typeface="Sorts Mill Goudy"/>
            </a:endParaRPr>
          </a:p>
        </p:txBody>
      </p:sp>
      <p:pic>
        <p:nvPicPr>
          <p:cNvPr id="343" name="Google Shape;343;p41"/>
          <p:cNvPicPr preferRelativeResize="0"/>
          <p:nvPr/>
        </p:nvPicPr>
        <p:blipFill rotWithShape="1">
          <a:blip r:embed="rId20">
            <a:alphaModFix/>
          </a:blip>
          <a:srcRect/>
          <a:stretch/>
        </p:blipFill>
        <p:spPr>
          <a:xfrm>
            <a:off x="5781004" y="1995408"/>
            <a:ext cx="2035215" cy="885917"/>
          </a:xfrm>
          <a:prstGeom prst="rect">
            <a:avLst/>
          </a:prstGeom>
          <a:noFill/>
          <a:ln>
            <a:noFill/>
          </a:ln>
        </p:spPr>
      </p:pic>
      <p:pic>
        <p:nvPicPr>
          <p:cNvPr id="344" name="Google Shape;344;p41"/>
          <p:cNvPicPr preferRelativeResize="0"/>
          <p:nvPr/>
        </p:nvPicPr>
        <p:blipFill rotWithShape="1">
          <a:blip r:embed="rId21">
            <a:alphaModFix/>
          </a:blip>
          <a:srcRect/>
          <a:stretch/>
        </p:blipFill>
        <p:spPr>
          <a:xfrm>
            <a:off x="5781011" y="3395596"/>
            <a:ext cx="1392244" cy="1207210"/>
          </a:xfrm>
          <a:prstGeom prst="rect">
            <a:avLst/>
          </a:prstGeom>
          <a:noFill/>
          <a:ln>
            <a:noFill/>
          </a:ln>
        </p:spPr>
      </p:pic>
      <p:pic>
        <p:nvPicPr>
          <p:cNvPr id="345" name="Google Shape;345;p41"/>
          <p:cNvPicPr preferRelativeResize="0"/>
          <p:nvPr/>
        </p:nvPicPr>
        <p:blipFill rotWithShape="1">
          <a:blip r:embed="rId22">
            <a:alphaModFix/>
          </a:blip>
          <a:srcRect/>
          <a:stretch/>
        </p:blipFill>
        <p:spPr>
          <a:xfrm>
            <a:off x="7408438" y="3370320"/>
            <a:ext cx="1634410" cy="1207210"/>
          </a:xfrm>
          <a:prstGeom prst="rect">
            <a:avLst/>
          </a:prstGeom>
          <a:noFill/>
          <a:ln>
            <a:noFill/>
          </a:ln>
        </p:spPr>
      </p:pic>
      <p:sp>
        <p:nvSpPr>
          <p:cNvPr id="346" name="Google Shape;346;p41"/>
          <p:cNvSpPr txBox="1"/>
          <p:nvPr/>
        </p:nvSpPr>
        <p:spPr>
          <a:xfrm>
            <a:off x="5788925" y="3070550"/>
            <a:ext cx="93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rts Mill Goudy"/>
                <a:ea typeface="Sorts Mill Goudy"/>
                <a:cs typeface="Sorts Mill Goudy"/>
                <a:sym typeface="Sorts Mill Goudy"/>
              </a:rPr>
              <a:t>Military</a:t>
            </a:r>
            <a:endParaRPr>
              <a:latin typeface="Sorts Mill Goudy"/>
              <a:ea typeface="Sorts Mill Goudy"/>
              <a:cs typeface="Sorts Mill Goudy"/>
              <a:sym typeface="Sorts Mill Goudy"/>
            </a:endParaRPr>
          </a:p>
        </p:txBody>
      </p:sp>
      <p:sp>
        <p:nvSpPr>
          <p:cNvPr id="347" name="Google Shape;347;p41"/>
          <p:cNvSpPr txBox="1"/>
          <p:nvPr/>
        </p:nvSpPr>
        <p:spPr>
          <a:xfrm>
            <a:off x="5788925" y="1679150"/>
            <a:ext cx="93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rts Mill Goudy"/>
                <a:ea typeface="Sorts Mill Goudy"/>
                <a:cs typeface="Sorts Mill Goudy"/>
                <a:sym typeface="Sorts Mill Goudy"/>
              </a:rPr>
              <a:t>Medical</a:t>
            </a:r>
            <a:endParaRPr>
              <a:latin typeface="Sorts Mill Goudy"/>
              <a:ea typeface="Sorts Mill Goudy"/>
              <a:cs typeface="Sorts Mill Goudy"/>
              <a:sym typeface="Sorts Mill Goudy"/>
            </a:endParaRPr>
          </a:p>
        </p:txBody>
      </p:sp>
      <p:grpSp>
        <p:nvGrpSpPr>
          <p:cNvPr id="7" name="Group 6">
            <a:extLst>
              <a:ext uri="{FF2B5EF4-FFF2-40B4-BE49-F238E27FC236}">
                <a16:creationId xmlns:a16="http://schemas.microsoft.com/office/drawing/2014/main" id="{84C7B7F0-CC85-B98F-7541-63C7B6447A7E}"/>
              </a:ext>
            </a:extLst>
          </p:cNvPr>
          <p:cNvGrpSpPr/>
          <p:nvPr/>
        </p:nvGrpSpPr>
        <p:grpSpPr>
          <a:xfrm>
            <a:off x="245385" y="3479110"/>
            <a:ext cx="223200" cy="45000"/>
            <a:chOff x="245385" y="3479110"/>
            <a:chExt cx="223200" cy="45000"/>
          </a:xfrm>
        </p:grpSpPr>
        <mc:AlternateContent xmlns:mc="http://schemas.openxmlformats.org/markup-compatibility/2006">
          <mc:Choice xmlns:p14="http://schemas.microsoft.com/office/powerpoint/2010/main" Requires="p14">
            <p:contentPart p14:bwMode="auto" r:id="rId23">
              <p14:nvContentPartPr>
                <p14:cNvPr id="2" name="Ink 1">
                  <a:extLst>
                    <a:ext uri="{FF2B5EF4-FFF2-40B4-BE49-F238E27FC236}">
                      <a16:creationId xmlns:a16="http://schemas.microsoft.com/office/drawing/2014/main" id="{FBC3585B-3F04-FEE3-3D50-7822BD7A4398}"/>
                    </a:ext>
                  </a:extLst>
                </p14:cNvPr>
                <p14:cNvContentPartPr/>
                <p14:nvPr/>
              </p14:nvContentPartPr>
              <p14:xfrm>
                <a:off x="245385" y="3523750"/>
                <a:ext cx="360" cy="360"/>
              </p14:xfrm>
            </p:contentPart>
          </mc:Choice>
          <mc:Fallback>
            <p:pic>
              <p:nvPicPr>
                <p:cNvPr id="2" name="Ink 1">
                  <a:extLst>
                    <a:ext uri="{FF2B5EF4-FFF2-40B4-BE49-F238E27FC236}">
                      <a16:creationId xmlns:a16="http://schemas.microsoft.com/office/drawing/2014/main" id="{FBC3585B-3F04-FEE3-3D50-7822BD7A4398}"/>
                    </a:ext>
                  </a:extLst>
                </p:cNvPr>
                <p:cNvPicPr/>
                <p:nvPr/>
              </p:nvPicPr>
              <p:blipFill>
                <a:blip r:embed="rId24"/>
                <a:stretch>
                  <a:fillRect/>
                </a:stretch>
              </p:blipFill>
              <p:spPr>
                <a:xfrm>
                  <a:off x="182385" y="34607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 name="Ink 2">
                  <a:extLst>
                    <a:ext uri="{FF2B5EF4-FFF2-40B4-BE49-F238E27FC236}">
                      <a16:creationId xmlns:a16="http://schemas.microsoft.com/office/drawing/2014/main" id="{F2673586-65D5-11DB-B837-CD3CDF86034E}"/>
                    </a:ext>
                  </a:extLst>
                </p14:cNvPr>
                <p14:cNvContentPartPr/>
                <p14:nvPr/>
              </p14:nvContentPartPr>
              <p14:xfrm>
                <a:off x="341865" y="3508990"/>
                <a:ext cx="9000" cy="360"/>
              </p14:xfrm>
            </p:contentPart>
          </mc:Choice>
          <mc:Fallback>
            <p:pic>
              <p:nvPicPr>
                <p:cNvPr id="3" name="Ink 2">
                  <a:extLst>
                    <a:ext uri="{FF2B5EF4-FFF2-40B4-BE49-F238E27FC236}">
                      <a16:creationId xmlns:a16="http://schemas.microsoft.com/office/drawing/2014/main" id="{F2673586-65D5-11DB-B837-CD3CDF86034E}"/>
                    </a:ext>
                  </a:extLst>
                </p:cNvPr>
                <p:cNvPicPr/>
                <p:nvPr/>
              </p:nvPicPr>
              <p:blipFill>
                <a:blip r:embed="rId26"/>
                <a:stretch>
                  <a:fillRect/>
                </a:stretch>
              </p:blipFill>
              <p:spPr>
                <a:xfrm>
                  <a:off x="278865" y="3445990"/>
                  <a:ext cx="1346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 name="Ink 3">
                  <a:extLst>
                    <a:ext uri="{FF2B5EF4-FFF2-40B4-BE49-F238E27FC236}">
                      <a16:creationId xmlns:a16="http://schemas.microsoft.com/office/drawing/2014/main" id="{00CB7EBE-7C6B-D99F-A0C2-2970F5FDDEE9}"/>
                    </a:ext>
                  </a:extLst>
                </p14:cNvPr>
                <p14:cNvContentPartPr/>
                <p14:nvPr/>
              </p14:nvContentPartPr>
              <p14:xfrm>
                <a:off x="461025" y="3516190"/>
                <a:ext cx="360" cy="360"/>
              </p14:xfrm>
            </p:contentPart>
          </mc:Choice>
          <mc:Fallback>
            <p:pic>
              <p:nvPicPr>
                <p:cNvPr id="4" name="Ink 3">
                  <a:extLst>
                    <a:ext uri="{FF2B5EF4-FFF2-40B4-BE49-F238E27FC236}">
                      <a16:creationId xmlns:a16="http://schemas.microsoft.com/office/drawing/2014/main" id="{00CB7EBE-7C6B-D99F-A0C2-2970F5FDDEE9}"/>
                    </a:ext>
                  </a:extLst>
                </p:cNvPr>
                <p:cNvPicPr/>
                <p:nvPr/>
              </p:nvPicPr>
              <p:blipFill>
                <a:blip r:embed="rId24"/>
                <a:stretch>
                  <a:fillRect/>
                </a:stretch>
              </p:blipFill>
              <p:spPr>
                <a:xfrm>
                  <a:off x="398025" y="34535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 name="Ink 5">
                  <a:extLst>
                    <a:ext uri="{FF2B5EF4-FFF2-40B4-BE49-F238E27FC236}">
                      <a16:creationId xmlns:a16="http://schemas.microsoft.com/office/drawing/2014/main" id="{1F65041C-12CE-F525-8306-ABF5E57E77F3}"/>
                    </a:ext>
                  </a:extLst>
                </p14:cNvPr>
                <p14:cNvContentPartPr/>
                <p14:nvPr/>
              </p14:nvContentPartPr>
              <p14:xfrm>
                <a:off x="468225" y="3479110"/>
                <a:ext cx="360" cy="360"/>
              </p14:xfrm>
            </p:contentPart>
          </mc:Choice>
          <mc:Fallback>
            <p:pic>
              <p:nvPicPr>
                <p:cNvPr id="6" name="Ink 5">
                  <a:extLst>
                    <a:ext uri="{FF2B5EF4-FFF2-40B4-BE49-F238E27FC236}">
                      <a16:creationId xmlns:a16="http://schemas.microsoft.com/office/drawing/2014/main" id="{1F65041C-12CE-F525-8306-ABF5E57E77F3}"/>
                    </a:ext>
                  </a:extLst>
                </p:cNvPr>
                <p:cNvPicPr/>
                <p:nvPr/>
              </p:nvPicPr>
              <p:blipFill>
                <a:blip r:embed="rId24"/>
                <a:stretch>
                  <a:fillRect/>
                </a:stretch>
              </p:blipFill>
              <p:spPr>
                <a:xfrm>
                  <a:off x="405585" y="3416110"/>
                  <a:ext cx="126000" cy="126000"/>
                </a:xfrm>
                <a:prstGeom prst="rect">
                  <a:avLst/>
                </a:prstGeom>
              </p:spPr>
            </p:pic>
          </mc:Fallback>
        </mc:AlternateContent>
      </p:grpSp>
      <p:grpSp>
        <p:nvGrpSpPr>
          <p:cNvPr id="15" name="Group 14">
            <a:extLst>
              <a:ext uri="{FF2B5EF4-FFF2-40B4-BE49-F238E27FC236}">
                <a16:creationId xmlns:a16="http://schemas.microsoft.com/office/drawing/2014/main" id="{A93F87DC-E03F-B8B7-B931-992DCD45A462}"/>
              </a:ext>
            </a:extLst>
          </p:cNvPr>
          <p:cNvGrpSpPr/>
          <p:nvPr/>
        </p:nvGrpSpPr>
        <p:grpSpPr>
          <a:xfrm>
            <a:off x="1241145" y="3456430"/>
            <a:ext cx="7920" cy="15480"/>
            <a:chOff x="1241145" y="3456430"/>
            <a:chExt cx="7920" cy="15480"/>
          </a:xfrm>
        </p:grpSpPr>
        <mc:AlternateContent xmlns:mc="http://schemas.openxmlformats.org/markup-compatibility/2006">
          <mc:Choice xmlns:p14="http://schemas.microsoft.com/office/powerpoint/2010/main" Requires="p14">
            <p:contentPart p14:bwMode="auto" r:id="rId29">
              <p14:nvContentPartPr>
                <p14:cNvPr id="13" name="Ink 12">
                  <a:extLst>
                    <a:ext uri="{FF2B5EF4-FFF2-40B4-BE49-F238E27FC236}">
                      <a16:creationId xmlns:a16="http://schemas.microsoft.com/office/drawing/2014/main" id="{5BFE7F71-C457-963D-311F-8C42E7EF555B}"/>
                    </a:ext>
                  </a:extLst>
                </p14:cNvPr>
                <p14:cNvContentPartPr/>
                <p14:nvPr/>
              </p14:nvContentPartPr>
              <p14:xfrm>
                <a:off x="1248705" y="3456430"/>
                <a:ext cx="360" cy="360"/>
              </p14:xfrm>
            </p:contentPart>
          </mc:Choice>
          <mc:Fallback>
            <p:pic>
              <p:nvPicPr>
                <p:cNvPr id="13" name="Ink 12">
                  <a:extLst>
                    <a:ext uri="{FF2B5EF4-FFF2-40B4-BE49-F238E27FC236}">
                      <a16:creationId xmlns:a16="http://schemas.microsoft.com/office/drawing/2014/main" id="{5BFE7F71-C457-963D-311F-8C42E7EF555B}"/>
                    </a:ext>
                  </a:extLst>
                </p:cNvPr>
                <p:cNvPicPr/>
                <p:nvPr/>
              </p:nvPicPr>
              <p:blipFill>
                <a:blip r:embed="rId24"/>
                <a:stretch>
                  <a:fillRect/>
                </a:stretch>
              </p:blipFill>
              <p:spPr>
                <a:xfrm>
                  <a:off x="1185705" y="339379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4" name="Ink 13">
                  <a:extLst>
                    <a:ext uri="{FF2B5EF4-FFF2-40B4-BE49-F238E27FC236}">
                      <a16:creationId xmlns:a16="http://schemas.microsoft.com/office/drawing/2014/main" id="{40E446FB-7B75-87BD-9E0A-CD1D3915EEC5}"/>
                    </a:ext>
                  </a:extLst>
                </p14:cNvPr>
                <p14:cNvContentPartPr/>
                <p14:nvPr/>
              </p14:nvContentPartPr>
              <p14:xfrm>
                <a:off x="1241145" y="3471550"/>
                <a:ext cx="360" cy="360"/>
              </p14:xfrm>
            </p:contentPart>
          </mc:Choice>
          <mc:Fallback>
            <p:pic>
              <p:nvPicPr>
                <p:cNvPr id="14" name="Ink 13">
                  <a:extLst>
                    <a:ext uri="{FF2B5EF4-FFF2-40B4-BE49-F238E27FC236}">
                      <a16:creationId xmlns:a16="http://schemas.microsoft.com/office/drawing/2014/main" id="{40E446FB-7B75-87BD-9E0A-CD1D3915EEC5}"/>
                    </a:ext>
                  </a:extLst>
                </p:cNvPr>
                <p:cNvPicPr/>
                <p:nvPr/>
              </p:nvPicPr>
              <p:blipFill>
                <a:blip r:embed="rId24"/>
                <a:stretch>
                  <a:fillRect/>
                </a:stretch>
              </p:blipFill>
              <p:spPr>
                <a:xfrm>
                  <a:off x="1178505" y="3408910"/>
                  <a:ext cx="126000" cy="126000"/>
                </a:xfrm>
                <a:prstGeom prst="rect">
                  <a:avLst/>
                </a:prstGeom>
              </p:spPr>
            </p:pic>
          </mc:Fallback>
        </mc:AlternateContent>
      </p:grpSp>
      <p:grpSp>
        <p:nvGrpSpPr>
          <p:cNvPr id="46" name="Group 45">
            <a:extLst>
              <a:ext uri="{FF2B5EF4-FFF2-40B4-BE49-F238E27FC236}">
                <a16:creationId xmlns:a16="http://schemas.microsoft.com/office/drawing/2014/main" id="{EC87EA36-DA3A-6D71-1B23-927EF250CCA9}"/>
              </a:ext>
            </a:extLst>
          </p:cNvPr>
          <p:cNvGrpSpPr/>
          <p:nvPr/>
        </p:nvGrpSpPr>
        <p:grpSpPr>
          <a:xfrm>
            <a:off x="5166585" y="2386150"/>
            <a:ext cx="163800" cy="7920"/>
            <a:chOff x="5166585" y="2386150"/>
            <a:chExt cx="163800" cy="7920"/>
          </a:xfrm>
        </p:grpSpPr>
        <mc:AlternateContent xmlns:mc="http://schemas.openxmlformats.org/markup-compatibility/2006">
          <mc:Choice xmlns:p14="http://schemas.microsoft.com/office/powerpoint/2010/main" Requires="p14">
            <p:contentPart p14:bwMode="auto" r:id="rId31">
              <p14:nvContentPartPr>
                <p14:cNvPr id="16" name="Ink 15">
                  <a:extLst>
                    <a:ext uri="{FF2B5EF4-FFF2-40B4-BE49-F238E27FC236}">
                      <a16:creationId xmlns:a16="http://schemas.microsoft.com/office/drawing/2014/main" id="{9CBC67AB-49E3-FCD8-F426-8C76FE9D56DC}"/>
                    </a:ext>
                  </a:extLst>
                </p14:cNvPr>
                <p14:cNvContentPartPr/>
                <p14:nvPr/>
              </p14:nvContentPartPr>
              <p14:xfrm>
                <a:off x="5255865" y="2393710"/>
                <a:ext cx="360" cy="360"/>
              </p14:xfrm>
            </p:contentPart>
          </mc:Choice>
          <mc:Fallback>
            <p:pic>
              <p:nvPicPr>
                <p:cNvPr id="16" name="Ink 15">
                  <a:extLst>
                    <a:ext uri="{FF2B5EF4-FFF2-40B4-BE49-F238E27FC236}">
                      <a16:creationId xmlns:a16="http://schemas.microsoft.com/office/drawing/2014/main" id="{9CBC67AB-49E3-FCD8-F426-8C76FE9D56DC}"/>
                    </a:ext>
                  </a:extLst>
                </p:cNvPr>
                <p:cNvPicPr/>
                <p:nvPr/>
              </p:nvPicPr>
              <p:blipFill>
                <a:blip r:embed="rId24"/>
                <a:stretch>
                  <a:fillRect/>
                </a:stretch>
              </p:blipFill>
              <p:spPr>
                <a:xfrm>
                  <a:off x="5192865" y="23310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10639576-CF16-2956-2836-E502772E11C2}"/>
                    </a:ext>
                  </a:extLst>
                </p14:cNvPr>
                <p14:cNvContentPartPr/>
                <p14:nvPr/>
              </p14:nvContentPartPr>
              <p14:xfrm>
                <a:off x="5328945" y="2386150"/>
                <a:ext cx="1440" cy="360"/>
              </p14:xfrm>
            </p:contentPart>
          </mc:Choice>
          <mc:Fallback>
            <p:pic>
              <p:nvPicPr>
                <p:cNvPr id="17" name="Ink 16">
                  <a:extLst>
                    <a:ext uri="{FF2B5EF4-FFF2-40B4-BE49-F238E27FC236}">
                      <a16:creationId xmlns:a16="http://schemas.microsoft.com/office/drawing/2014/main" id="{10639576-CF16-2956-2836-E502772E11C2}"/>
                    </a:ext>
                  </a:extLst>
                </p:cNvPr>
                <p:cNvPicPr/>
                <p:nvPr/>
              </p:nvPicPr>
              <p:blipFill>
                <a:blip r:embed="rId33"/>
                <a:stretch>
                  <a:fillRect/>
                </a:stretch>
              </p:blipFill>
              <p:spPr>
                <a:xfrm>
                  <a:off x="5266305" y="2323150"/>
                  <a:ext cx="1270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45550F13-865A-6D87-320E-469ADD12FBC4}"/>
                    </a:ext>
                  </a:extLst>
                </p14:cNvPr>
                <p14:cNvContentPartPr/>
                <p14:nvPr/>
              </p14:nvContentPartPr>
              <p14:xfrm>
                <a:off x="5203665" y="2386150"/>
                <a:ext cx="360" cy="360"/>
              </p14:xfrm>
            </p:contentPart>
          </mc:Choice>
          <mc:Fallback>
            <p:pic>
              <p:nvPicPr>
                <p:cNvPr id="19" name="Ink 18">
                  <a:extLst>
                    <a:ext uri="{FF2B5EF4-FFF2-40B4-BE49-F238E27FC236}">
                      <a16:creationId xmlns:a16="http://schemas.microsoft.com/office/drawing/2014/main" id="{45550F13-865A-6D87-320E-469ADD12FBC4}"/>
                    </a:ext>
                  </a:extLst>
                </p:cNvPr>
                <p:cNvPicPr/>
                <p:nvPr/>
              </p:nvPicPr>
              <p:blipFill>
                <a:blip r:embed="rId24"/>
                <a:stretch>
                  <a:fillRect/>
                </a:stretch>
              </p:blipFill>
              <p:spPr>
                <a:xfrm>
                  <a:off x="5141025" y="23231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1" name="Ink 20">
                  <a:extLst>
                    <a:ext uri="{FF2B5EF4-FFF2-40B4-BE49-F238E27FC236}">
                      <a16:creationId xmlns:a16="http://schemas.microsoft.com/office/drawing/2014/main" id="{EE093E1B-31E8-CECF-6E1C-D2CDB9CDBBF4}"/>
                    </a:ext>
                  </a:extLst>
                </p14:cNvPr>
                <p14:cNvContentPartPr/>
                <p14:nvPr/>
              </p14:nvContentPartPr>
              <p14:xfrm>
                <a:off x="5196465" y="2386150"/>
                <a:ext cx="360" cy="360"/>
              </p14:xfrm>
            </p:contentPart>
          </mc:Choice>
          <mc:Fallback>
            <p:pic>
              <p:nvPicPr>
                <p:cNvPr id="21" name="Ink 20">
                  <a:extLst>
                    <a:ext uri="{FF2B5EF4-FFF2-40B4-BE49-F238E27FC236}">
                      <a16:creationId xmlns:a16="http://schemas.microsoft.com/office/drawing/2014/main" id="{EE093E1B-31E8-CECF-6E1C-D2CDB9CDBBF4}"/>
                    </a:ext>
                  </a:extLst>
                </p:cNvPr>
                <p:cNvPicPr/>
                <p:nvPr/>
              </p:nvPicPr>
              <p:blipFill>
                <a:blip r:embed="rId24"/>
                <a:stretch>
                  <a:fillRect/>
                </a:stretch>
              </p:blipFill>
              <p:spPr>
                <a:xfrm>
                  <a:off x="5133465" y="23231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1B45482B-A3C0-B354-B3F5-61D354CFE2D2}"/>
                    </a:ext>
                  </a:extLst>
                </p14:cNvPr>
                <p14:cNvContentPartPr/>
                <p14:nvPr/>
              </p14:nvContentPartPr>
              <p14:xfrm>
                <a:off x="5188905" y="2386150"/>
                <a:ext cx="360" cy="360"/>
              </p14:xfrm>
            </p:contentPart>
          </mc:Choice>
          <mc:Fallback>
            <p:pic>
              <p:nvPicPr>
                <p:cNvPr id="22" name="Ink 21">
                  <a:extLst>
                    <a:ext uri="{FF2B5EF4-FFF2-40B4-BE49-F238E27FC236}">
                      <a16:creationId xmlns:a16="http://schemas.microsoft.com/office/drawing/2014/main" id="{1B45482B-A3C0-B354-B3F5-61D354CFE2D2}"/>
                    </a:ext>
                  </a:extLst>
                </p:cNvPr>
                <p:cNvPicPr/>
                <p:nvPr/>
              </p:nvPicPr>
              <p:blipFill>
                <a:blip r:embed="rId24"/>
                <a:stretch>
                  <a:fillRect/>
                </a:stretch>
              </p:blipFill>
              <p:spPr>
                <a:xfrm>
                  <a:off x="5126265" y="23231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 name="Ink 22">
                  <a:extLst>
                    <a:ext uri="{FF2B5EF4-FFF2-40B4-BE49-F238E27FC236}">
                      <a16:creationId xmlns:a16="http://schemas.microsoft.com/office/drawing/2014/main" id="{53C64DC6-C2B2-9842-7411-9808DD24A396}"/>
                    </a:ext>
                  </a:extLst>
                </p14:cNvPr>
                <p14:cNvContentPartPr/>
                <p14:nvPr/>
              </p14:nvContentPartPr>
              <p14:xfrm>
                <a:off x="5188905" y="2386150"/>
                <a:ext cx="360" cy="360"/>
              </p14:xfrm>
            </p:contentPart>
          </mc:Choice>
          <mc:Fallback>
            <p:pic>
              <p:nvPicPr>
                <p:cNvPr id="23" name="Ink 22">
                  <a:extLst>
                    <a:ext uri="{FF2B5EF4-FFF2-40B4-BE49-F238E27FC236}">
                      <a16:creationId xmlns:a16="http://schemas.microsoft.com/office/drawing/2014/main" id="{53C64DC6-C2B2-9842-7411-9808DD24A396}"/>
                    </a:ext>
                  </a:extLst>
                </p:cNvPr>
                <p:cNvPicPr/>
                <p:nvPr/>
              </p:nvPicPr>
              <p:blipFill>
                <a:blip r:embed="rId24"/>
                <a:stretch>
                  <a:fillRect/>
                </a:stretch>
              </p:blipFill>
              <p:spPr>
                <a:xfrm>
                  <a:off x="5126265" y="23231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3CC9EFC9-D3B1-BFC5-8A1D-6C883B459E51}"/>
                    </a:ext>
                  </a:extLst>
                </p14:cNvPr>
                <p14:cNvContentPartPr/>
                <p14:nvPr/>
              </p14:nvContentPartPr>
              <p14:xfrm>
                <a:off x="5188905" y="2386150"/>
                <a:ext cx="360" cy="360"/>
              </p14:xfrm>
            </p:contentPart>
          </mc:Choice>
          <mc:Fallback>
            <p:pic>
              <p:nvPicPr>
                <p:cNvPr id="25" name="Ink 24">
                  <a:extLst>
                    <a:ext uri="{FF2B5EF4-FFF2-40B4-BE49-F238E27FC236}">
                      <a16:creationId xmlns:a16="http://schemas.microsoft.com/office/drawing/2014/main" id="{3CC9EFC9-D3B1-BFC5-8A1D-6C883B459E51}"/>
                    </a:ext>
                  </a:extLst>
                </p:cNvPr>
                <p:cNvPicPr/>
                <p:nvPr/>
              </p:nvPicPr>
              <p:blipFill>
                <a:blip r:embed="rId24"/>
                <a:stretch>
                  <a:fillRect/>
                </a:stretch>
              </p:blipFill>
              <p:spPr>
                <a:xfrm>
                  <a:off x="5126265" y="23231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Ink 25">
                  <a:extLst>
                    <a:ext uri="{FF2B5EF4-FFF2-40B4-BE49-F238E27FC236}">
                      <a16:creationId xmlns:a16="http://schemas.microsoft.com/office/drawing/2014/main" id="{91EE2F91-0C85-90E1-687B-D03E06F38CA7}"/>
                    </a:ext>
                  </a:extLst>
                </p14:cNvPr>
                <p14:cNvContentPartPr/>
                <p14:nvPr/>
              </p14:nvContentPartPr>
              <p14:xfrm>
                <a:off x="5188905" y="2386150"/>
                <a:ext cx="360" cy="360"/>
              </p14:xfrm>
            </p:contentPart>
          </mc:Choice>
          <mc:Fallback>
            <p:pic>
              <p:nvPicPr>
                <p:cNvPr id="26" name="Ink 25">
                  <a:extLst>
                    <a:ext uri="{FF2B5EF4-FFF2-40B4-BE49-F238E27FC236}">
                      <a16:creationId xmlns:a16="http://schemas.microsoft.com/office/drawing/2014/main" id="{91EE2F91-0C85-90E1-687B-D03E06F38CA7}"/>
                    </a:ext>
                  </a:extLst>
                </p:cNvPr>
                <p:cNvPicPr/>
                <p:nvPr/>
              </p:nvPicPr>
              <p:blipFill>
                <a:blip r:embed="rId24"/>
                <a:stretch>
                  <a:fillRect/>
                </a:stretch>
              </p:blipFill>
              <p:spPr>
                <a:xfrm>
                  <a:off x="5126265" y="23231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E862A133-BEF6-BE0B-0B43-16C68DFE06FD}"/>
                    </a:ext>
                  </a:extLst>
                </p14:cNvPr>
                <p14:cNvContentPartPr/>
                <p14:nvPr/>
              </p14:nvContentPartPr>
              <p14:xfrm>
                <a:off x="5179905" y="2386150"/>
                <a:ext cx="1440" cy="360"/>
              </p14:xfrm>
            </p:contentPart>
          </mc:Choice>
          <mc:Fallback>
            <p:pic>
              <p:nvPicPr>
                <p:cNvPr id="27" name="Ink 26">
                  <a:extLst>
                    <a:ext uri="{FF2B5EF4-FFF2-40B4-BE49-F238E27FC236}">
                      <a16:creationId xmlns:a16="http://schemas.microsoft.com/office/drawing/2014/main" id="{E862A133-BEF6-BE0B-0B43-16C68DFE06FD}"/>
                    </a:ext>
                  </a:extLst>
                </p:cNvPr>
                <p:cNvPicPr/>
                <p:nvPr/>
              </p:nvPicPr>
              <p:blipFill>
                <a:blip r:embed="rId33"/>
                <a:stretch>
                  <a:fillRect/>
                </a:stretch>
              </p:blipFill>
              <p:spPr>
                <a:xfrm>
                  <a:off x="5117265" y="2323150"/>
                  <a:ext cx="1270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8" name="Ink 27">
                  <a:extLst>
                    <a:ext uri="{FF2B5EF4-FFF2-40B4-BE49-F238E27FC236}">
                      <a16:creationId xmlns:a16="http://schemas.microsoft.com/office/drawing/2014/main" id="{807FDC12-0D7E-833D-DD14-F13B1652E799}"/>
                    </a:ext>
                  </a:extLst>
                </p14:cNvPr>
                <p14:cNvContentPartPr/>
                <p14:nvPr/>
              </p14:nvContentPartPr>
              <p14:xfrm>
                <a:off x="5173785" y="2386150"/>
                <a:ext cx="360" cy="360"/>
              </p14:xfrm>
            </p:contentPart>
          </mc:Choice>
          <mc:Fallback>
            <p:pic>
              <p:nvPicPr>
                <p:cNvPr id="28" name="Ink 27">
                  <a:extLst>
                    <a:ext uri="{FF2B5EF4-FFF2-40B4-BE49-F238E27FC236}">
                      <a16:creationId xmlns:a16="http://schemas.microsoft.com/office/drawing/2014/main" id="{807FDC12-0D7E-833D-DD14-F13B1652E799}"/>
                    </a:ext>
                  </a:extLst>
                </p:cNvPr>
                <p:cNvPicPr/>
                <p:nvPr/>
              </p:nvPicPr>
              <p:blipFill>
                <a:blip r:embed="rId24"/>
                <a:stretch>
                  <a:fillRect/>
                </a:stretch>
              </p:blipFill>
              <p:spPr>
                <a:xfrm>
                  <a:off x="5111145" y="23231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id="{4A948631-9B0E-C4BB-5715-EFCB731E60DC}"/>
                    </a:ext>
                  </a:extLst>
                </p14:cNvPr>
                <p14:cNvContentPartPr/>
                <p14:nvPr/>
              </p14:nvContentPartPr>
              <p14:xfrm>
                <a:off x="5173785" y="2386150"/>
                <a:ext cx="360" cy="360"/>
              </p14:xfrm>
            </p:contentPart>
          </mc:Choice>
          <mc:Fallback>
            <p:pic>
              <p:nvPicPr>
                <p:cNvPr id="30" name="Ink 29">
                  <a:extLst>
                    <a:ext uri="{FF2B5EF4-FFF2-40B4-BE49-F238E27FC236}">
                      <a16:creationId xmlns:a16="http://schemas.microsoft.com/office/drawing/2014/main" id="{4A948631-9B0E-C4BB-5715-EFCB731E60DC}"/>
                    </a:ext>
                  </a:extLst>
                </p:cNvPr>
                <p:cNvPicPr/>
                <p:nvPr/>
              </p:nvPicPr>
              <p:blipFill>
                <a:blip r:embed="rId24"/>
                <a:stretch>
                  <a:fillRect/>
                </a:stretch>
              </p:blipFill>
              <p:spPr>
                <a:xfrm>
                  <a:off x="5111145" y="23231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1" name="Ink 30">
                  <a:extLst>
                    <a:ext uri="{FF2B5EF4-FFF2-40B4-BE49-F238E27FC236}">
                      <a16:creationId xmlns:a16="http://schemas.microsoft.com/office/drawing/2014/main" id="{EF70284E-434F-995F-B7EB-945DE4D8036A}"/>
                    </a:ext>
                  </a:extLst>
                </p14:cNvPr>
                <p14:cNvContentPartPr/>
                <p14:nvPr/>
              </p14:nvContentPartPr>
              <p14:xfrm>
                <a:off x="5173785" y="2386150"/>
                <a:ext cx="360" cy="360"/>
              </p14:xfrm>
            </p:contentPart>
          </mc:Choice>
          <mc:Fallback>
            <p:pic>
              <p:nvPicPr>
                <p:cNvPr id="31" name="Ink 30">
                  <a:extLst>
                    <a:ext uri="{FF2B5EF4-FFF2-40B4-BE49-F238E27FC236}">
                      <a16:creationId xmlns:a16="http://schemas.microsoft.com/office/drawing/2014/main" id="{EF70284E-434F-995F-B7EB-945DE4D8036A}"/>
                    </a:ext>
                  </a:extLst>
                </p:cNvPr>
                <p:cNvPicPr/>
                <p:nvPr/>
              </p:nvPicPr>
              <p:blipFill>
                <a:blip r:embed="rId24"/>
                <a:stretch>
                  <a:fillRect/>
                </a:stretch>
              </p:blipFill>
              <p:spPr>
                <a:xfrm>
                  <a:off x="5111145" y="23231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Ink 31">
                  <a:extLst>
                    <a:ext uri="{FF2B5EF4-FFF2-40B4-BE49-F238E27FC236}">
                      <a16:creationId xmlns:a16="http://schemas.microsoft.com/office/drawing/2014/main" id="{FFFF85EC-1139-7F18-1626-1F129813B9BD}"/>
                    </a:ext>
                  </a:extLst>
                </p14:cNvPr>
                <p14:cNvContentPartPr/>
                <p14:nvPr/>
              </p14:nvContentPartPr>
              <p14:xfrm>
                <a:off x="5173785" y="2386150"/>
                <a:ext cx="360" cy="360"/>
              </p14:xfrm>
            </p:contentPart>
          </mc:Choice>
          <mc:Fallback>
            <p:pic>
              <p:nvPicPr>
                <p:cNvPr id="32" name="Ink 31">
                  <a:extLst>
                    <a:ext uri="{FF2B5EF4-FFF2-40B4-BE49-F238E27FC236}">
                      <a16:creationId xmlns:a16="http://schemas.microsoft.com/office/drawing/2014/main" id="{FFFF85EC-1139-7F18-1626-1F129813B9BD}"/>
                    </a:ext>
                  </a:extLst>
                </p:cNvPr>
                <p:cNvPicPr/>
                <p:nvPr/>
              </p:nvPicPr>
              <p:blipFill>
                <a:blip r:embed="rId24"/>
                <a:stretch>
                  <a:fillRect/>
                </a:stretch>
              </p:blipFill>
              <p:spPr>
                <a:xfrm>
                  <a:off x="5111145" y="23231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5" name="Ink 34">
                  <a:extLst>
                    <a:ext uri="{FF2B5EF4-FFF2-40B4-BE49-F238E27FC236}">
                      <a16:creationId xmlns:a16="http://schemas.microsoft.com/office/drawing/2014/main" id="{883F579A-D592-28C6-02FD-DA722D78D75F}"/>
                    </a:ext>
                  </a:extLst>
                </p14:cNvPr>
                <p14:cNvContentPartPr/>
                <p14:nvPr/>
              </p14:nvContentPartPr>
              <p14:xfrm>
                <a:off x="5211225" y="2393710"/>
                <a:ext cx="360" cy="360"/>
              </p14:xfrm>
            </p:contentPart>
          </mc:Choice>
          <mc:Fallback>
            <p:pic>
              <p:nvPicPr>
                <p:cNvPr id="35" name="Ink 34">
                  <a:extLst>
                    <a:ext uri="{FF2B5EF4-FFF2-40B4-BE49-F238E27FC236}">
                      <a16:creationId xmlns:a16="http://schemas.microsoft.com/office/drawing/2014/main" id="{883F579A-D592-28C6-02FD-DA722D78D75F}"/>
                    </a:ext>
                  </a:extLst>
                </p:cNvPr>
                <p:cNvPicPr/>
                <p:nvPr/>
              </p:nvPicPr>
              <p:blipFill>
                <a:blip r:embed="rId24"/>
                <a:stretch>
                  <a:fillRect/>
                </a:stretch>
              </p:blipFill>
              <p:spPr>
                <a:xfrm>
                  <a:off x="5148225" y="23310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6" name="Ink 35">
                  <a:extLst>
                    <a:ext uri="{FF2B5EF4-FFF2-40B4-BE49-F238E27FC236}">
                      <a16:creationId xmlns:a16="http://schemas.microsoft.com/office/drawing/2014/main" id="{F66CA778-A628-09DF-408F-318F2FB150DA}"/>
                    </a:ext>
                  </a:extLst>
                </p14:cNvPr>
                <p14:cNvContentPartPr/>
                <p14:nvPr/>
              </p14:nvContentPartPr>
              <p14:xfrm>
                <a:off x="5211225" y="2393710"/>
                <a:ext cx="360" cy="360"/>
              </p14:xfrm>
            </p:contentPart>
          </mc:Choice>
          <mc:Fallback>
            <p:pic>
              <p:nvPicPr>
                <p:cNvPr id="36" name="Ink 35">
                  <a:extLst>
                    <a:ext uri="{FF2B5EF4-FFF2-40B4-BE49-F238E27FC236}">
                      <a16:creationId xmlns:a16="http://schemas.microsoft.com/office/drawing/2014/main" id="{F66CA778-A628-09DF-408F-318F2FB150DA}"/>
                    </a:ext>
                  </a:extLst>
                </p:cNvPr>
                <p:cNvPicPr/>
                <p:nvPr/>
              </p:nvPicPr>
              <p:blipFill>
                <a:blip r:embed="rId24"/>
                <a:stretch>
                  <a:fillRect/>
                </a:stretch>
              </p:blipFill>
              <p:spPr>
                <a:xfrm>
                  <a:off x="5148225" y="23310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7" name="Ink 36">
                  <a:extLst>
                    <a:ext uri="{FF2B5EF4-FFF2-40B4-BE49-F238E27FC236}">
                      <a16:creationId xmlns:a16="http://schemas.microsoft.com/office/drawing/2014/main" id="{46A1E374-E247-571F-4DD9-59B3275B6732}"/>
                    </a:ext>
                  </a:extLst>
                </p14:cNvPr>
                <p14:cNvContentPartPr/>
                <p14:nvPr/>
              </p14:nvContentPartPr>
              <p14:xfrm>
                <a:off x="5209785" y="2393710"/>
                <a:ext cx="1440" cy="360"/>
              </p14:xfrm>
            </p:contentPart>
          </mc:Choice>
          <mc:Fallback>
            <p:pic>
              <p:nvPicPr>
                <p:cNvPr id="37" name="Ink 36">
                  <a:extLst>
                    <a:ext uri="{FF2B5EF4-FFF2-40B4-BE49-F238E27FC236}">
                      <a16:creationId xmlns:a16="http://schemas.microsoft.com/office/drawing/2014/main" id="{46A1E374-E247-571F-4DD9-59B3275B6732}"/>
                    </a:ext>
                  </a:extLst>
                </p:cNvPr>
                <p:cNvPicPr/>
                <p:nvPr/>
              </p:nvPicPr>
              <p:blipFill>
                <a:blip r:embed="rId33"/>
                <a:stretch>
                  <a:fillRect/>
                </a:stretch>
              </p:blipFill>
              <p:spPr>
                <a:xfrm>
                  <a:off x="5147145" y="2331070"/>
                  <a:ext cx="1270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8" name="Ink 37">
                  <a:extLst>
                    <a:ext uri="{FF2B5EF4-FFF2-40B4-BE49-F238E27FC236}">
                      <a16:creationId xmlns:a16="http://schemas.microsoft.com/office/drawing/2014/main" id="{55C543D3-FCFC-4B2E-2265-0B650907FC50}"/>
                    </a:ext>
                  </a:extLst>
                </p14:cNvPr>
                <p14:cNvContentPartPr/>
                <p14:nvPr/>
              </p14:nvContentPartPr>
              <p14:xfrm>
                <a:off x="5188905" y="2393710"/>
                <a:ext cx="360" cy="360"/>
              </p14:xfrm>
            </p:contentPart>
          </mc:Choice>
          <mc:Fallback>
            <p:pic>
              <p:nvPicPr>
                <p:cNvPr id="38" name="Ink 37">
                  <a:extLst>
                    <a:ext uri="{FF2B5EF4-FFF2-40B4-BE49-F238E27FC236}">
                      <a16:creationId xmlns:a16="http://schemas.microsoft.com/office/drawing/2014/main" id="{55C543D3-FCFC-4B2E-2265-0B650907FC50}"/>
                    </a:ext>
                  </a:extLst>
                </p:cNvPr>
                <p:cNvPicPr/>
                <p:nvPr/>
              </p:nvPicPr>
              <p:blipFill>
                <a:blip r:embed="rId24"/>
                <a:stretch>
                  <a:fillRect/>
                </a:stretch>
              </p:blipFill>
              <p:spPr>
                <a:xfrm>
                  <a:off x="5126265" y="23310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9" name="Ink 38">
                  <a:extLst>
                    <a:ext uri="{FF2B5EF4-FFF2-40B4-BE49-F238E27FC236}">
                      <a16:creationId xmlns:a16="http://schemas.microsoft.com/office/drawing/2014/main" id="{5591DDFF-51E2-69A0-7578-5C3A5EE0C60F}"/>
                    </a:ext>
                  </a:extLst>
                </p14:cNvPr>
                <p14:cNvContentPartPr/>
                <p14:nvPr/>
              </p14:nvContentPartPr>
              <p14:xfrm>
                <a:off x="5188905" y="2393710"/>
                <a:ext cx="360" cy="360"/>
              </p14:xfrm>
            </p:contentPart>
          </mc:Choice>
          <mc:Fallback>
            <p:pic>
              <p:nvPicPr>
                <p:cNvPr id="39" name="Ink 38">
                  <a:extLst>
                    <a:ext uri="{FF2B5EF4-FFF2-40B4-BE49-F238E27FC236}">
                      <a16:creationId xmlns:a16="http://schemas.microsoft.com/office/drawing/2014/main" id="{5591DDFF-51E2-69A0-7578-5C3A5EE0C60F}"/>
                    </a:ext>
                  </a:extLst>
                </p:cNvPr>
                <p:cNvPicPr/>
                <p:nvPr/>
              </p:nvPicPr>
              <p:blipFill>
                <a:blip r:embed="rId24"/>
                <a:stretch>
                  <a:fillRect/>
                </a:stretch>
              </p:blipFill>
              <p:spPr>
                <a:xfrm>
                  <a:off x="5126265" y="23310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0" name="Ink 39">
                  <a:extLst>
                    <a:ext uri="{FF2B5EF4-FFF2-40B4-BE49-F238E27FC236}">
                      <a16:creationId xmlns:a16="http://schemas.microsoft.com/office/drawing/2014/main" id="{1F51C7CE-4C99-7F96-E3F8-D811594CED71}"/>
                    </a:ext>
                  </a:extLst>
                </p14:cNvPr>
                <p14:cNvContentPartPr/>
                <p14:nvPr/>
              </p14:nvContentPartPr>
              <p14:xfrm>
                <a:off x="5188905" y="2393710"/>
                <a:ext cx="360" cy="360"/>
              </p14:xfrm>
            </p:contentPart>
          </mc:Choice>
          <mc:Fallback>
            <p:pic>
              <p:nvPicPr>
                <p:cNvPr id="40" name="Ink 39">
                  <a:extLst>
                    <a:ext uri="{FF2B5EF4-FFF2-40B4-BE49-F238E27FC236}">
                      <a16:creationId xmlns:a16="http://schemas.microsoft.com/office/drawing/2014/main" id="{1F51C7CE-4C99-7F96-E3F8-D811594CED71}"/>
                    </a:ext>
                  </a:extLst>
                </p:cNvPr>
                <p:cNvPicPr/>
                <p:nvPr/>
              </p:nvPicPr>
              <p:blipFill>
                <a:blip r:embed="rId24"/>
                <a:stretch>
                  <a:fillRect/>
                </a:stretch>
              </p:blipFill>
              <p:spPr>
                <a:xfrm>
                  <a:off x="5126265" y="23310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1" name="Ink 40">
                  <a:extLst>
                    <a:ext uri="{FF2B5EF4-FFF2-40B4-BE49-F238E27FC236}">
                      <a16:creationId xmlns:a16="http://schemas.microsoft.com/office/drawing/2014/main" id="{33B77636-E99E-DAAF-966B-F24C72DD2249}"/>
                    </a:ext>
                  </a:extLst>
                </p14:cNvPr>
                <p14:cNvContentPartPr/>
                <p14:nvPr/>
              </p14:nvContentPartPr>
              <p14:xfrm>
                <a:off x="5188905" y="2393710"/>
                <a:ext cx="360" cy="360"/>
              </p14:xfrm>
            </p:contentPart>
          </mc:Choice>
          <mc:Fallback>
            <p:pic>
              <p:nvPicPr>
                <p:cNvPr id="41" name="Ink 40">
                  <a:extLst>
                    <a:ext uri="{FF2B5EF4-FFF2-40B4-BE49-F238E27FC236}">
                      <a16:creationId xmlns:a16="http://schemas.microsoft.com/office/drawing/2014/main" id="{33B77636-E99E-DAAF-966B-F24C72DD2249}"/>
                    </a:ext>
                  </a:extLst>
                </p:cNvPr>
                <p:cNvPicPr/>
                <p:nvPr/>
              </p:nvPicPr>
              <p:blipFill>
                <a:blip r:embed="rId24"/>
                <a:stretch>
                  <a:fillRect/>
                </a:stretch>
              </p:blipFill>
              <p:spPr>
                <a:xfrm>
                  <a:off x="5126265" y="23310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2" name="Ink 41">
                  <a:extLst>
                    <a:ext uri="{FF2B5EF4-FFF2-40B4-BE49-F238E27FC236}">
                      <a16:creationId xmlns:a16="http://schemas.microsoft.com/office/drawing/2014/main" id="{1DFFFBD7-E3AE-2BE6-4499-DF8515545228}"/>
                    </a:ext>
                  </a:extLst>
                </p14:cNvPr>
                <p14:cNvContentPartPr/>
                <p14:nvPr/>
              </p14:nvContentPartPr>
              <p14:xfrm>
                <a:off x="5188905" y="2393710"/>
                <a:ext cx="360" cy="360"/>
              </p14:xfrm>
            </p:contentPart>
          </mc:Choice>
          <mc:Fallback>
            <p:pic>
              <p:nvPicPr>
                <p:cNvPr id="42" name="Ink 41">
                  <a:extLst>
                    <a:ext uri="{FF2B5EF4-FFF2-40B4-BE49-F238E27FC236}">
                      <a16:creationId xmlns:a16="http://schemas.microsoft.com/office/drawing/2014/main" id="{1DFFFBD7-E3AE-2BE6-4499-DF8515545228}"/>
                    </a:ext>
                  </a:extLst>
                </p:cNvPr>
                <p:cNvPicPr/>
                <p:nvPr/>
              </p:nvPicPr>
              <p:blipFill>
                <a:blip r:embed="rId24"/>
                <a:stretch>
                  <a:fillRect/>
                </a:stretch>
              </p:blipFill>
              <p:spPr>
                <a:xfrm>
                  <a:off x="5126265" y="23310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3" name="Ink 42">
                  <a:extLst>
                    <a:ext uri="{FF2B5EF4-FFF2-40B4-BE49-F238E27FC236}">
                      <a16:creationId xmlns:a16="http://schemas.microsoft.com/office/drawing/2014/main" id="{DBB5458A-664D-0795-C866-D4B5E6CF9FB8}"/>
                    </a:ext>
                  </a:extLst>
                </p14:cNvPr>
                <p14:cNvContentPartPr/>
                <p14:nvPr/>
              </p14:nvContentPartPr>
              <p14:xfrm>
                <a:off x="5188905" y="2393710"/>
                <a:ext cx="360" cy="360"/>
              </p14:xfrm>
            </p:contentPart>
          </mc:Choice>
          <mc:Fallback>
            <p:pic>
              <p:nvPicPr>
                <p:cNvPr id="43" name="Ink 42">
                  <a:extLst>
                    <a:ext uri="{FF2B5EF4-FFF2-40B4-BE49-F238E27FC236}">
                      <a16:creationId xmlns:a16="http://schemas.microsoft.com/office/drawing/2014/main" id="{DBB5458A-664D-0795-C866-D4B5E6CF9FB8}"/>
                    </a:ext>
                  </a:extLst>
                </p:cNvPr>
                <p:cNvPicPr/>
                <p:nvPr/>
              </p:nvPicPr>
              <p:blipFill>
                <a:blip r:embed="rId24"/>
                <a:stretch>
                  <a:fillRect/>
                </a:stretch>
              </p:blipFill>
              <p:spPr>
                <a:xfrm>
                  <a:off x="5126265" y="23310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4" name="Ink 43">
                  <a:extLst>
                    <a:ext uri="{FF2B5EF4-FFF2-40B4-BE49-F238E27FC236}">
                      <a16:creationId xmlns:a16="http://schemas.microsoft.com/office/drawing/2014/main" id="{F5D89894-0230-2F36-FB4D-48E8B794986D}"/>
                    </a:ext>
                  </a:extLst>
                </p14:cNvPr>
                <p14:cNvContentPartPr/>
                <p14:nvPr/>
              </p14:nvContentPartPr>
              <p14:xfrm>
                <a:off x="5173785" y="2393710"/>
                <a:ext cx="15480" cy="360"/>
              </p14:xfrm>
            </p:contentPart>
          </mc:Choice>
          <mc:Fallback>
            <p:pic>
              <p:nvPicPr>
                <p:cNvPr id="44" name="Ink 43">
                  <a:extLst>
                    <a:ext uri="{FF2B5EF4-FFF2-40B4-BE49-F238E27FC236}">
                      <a16:creationId xmlns:a16="http://schemas.microsoft.com/office/drawing/2014/main" id="{F5D89894-0230-2F36-FB4D-48E8B794986D}"/>
                    </a:ext>
                  </a:extLst>
                </p:cNvPr>
                <p:cNvPicPr/>
                <p:nvPr/>
              </p:nvPicPr>
              <p:blipFill>
                <a:blip r:embed="rId55"/>
                <a:stretch>
                  <a:fillRect/>
                </a:stretch>
              </p:blipFill>
              <p:spPr>
                <a:xfrm>
                  <a:off x="5111145" y="2331070"/>
                  <a:ext cx="1411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5" name="Ink 44">
                  <a:extLst>
                    <a:ext uri="{FF2B5EF4-FFF2-40B4-BE49-F238E27FC236}">
                      <a16:creationId xmlns:a16="http://schemas.microsoft.com/office/drawing/2014/main" id="{6A5A93EB-311D-CA32-95AB-2AC658DB4626}"/>
                    </a:ext>
                  </a:extLst>
                </p14:cNvPr>
                <p14:cNvContentPartPr/>
                <p14:nvPr/>
              </p14:nvContentPartPr>
              <p14:xfrm>
                <a:off x="5166585" y="2393710"/>
                <a:ext cx="360" cy="360"/>
              </p14:xfrm>
            </p:contentPart>
          </mc:Choice>
          <mc:Fallback>
            <p:pic>
              <p:nvPicPr>
                <p:cNvPr id="45" name="Ink 44">
                  <a:extLst>
                    <a:ext uri="{FF2B5EF4-FFF2-40B4-BE49-F238E27FC236}">
                      <a16:creationId xmlns:a16="http://schemas.microsoft.com/office/drawing/2014/main" id="{6A5A93EB-311D-CA32-95AB-2AC658DB4626}"/>
                    </a:ext>
                  </a:extLst>
                </p:cNvPr>
                <p:cNvPicPr/>
                <p:nvPr/>
              </p:nvPicPr>
              <p:blipFill>
                <a:blip r:embed="rId24"/>
                <a:stretch>
                  <a:fillRect/>
                </a:stretch>
              </p:blipFill>
              <p:spPr>
                <a:xfrm>
                  <a:off x="5103585" y="2331070"/>
                  <a:ext cx="126000" cy="12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7">
            <p14:nvContentPartPr>
              <p14:cNvPr id="260" name="Ink 259">
                <a:extLst>
                  <a:ext uri="{FF2B5EF4-FFF2-40B4-BE49-F238E27FC236}">
                    <a16:creationId xmlns:a16="http://schemas.microsoft.com/office/drawing/2014/main" id="{9015A5D3-7957-DF3B-32FD-7A290BD0EDD6}"/>
                  </a:ext>
                </a:extLst>
              </p14:cNvPr>
              <p14:cNvContentPartPr/>
              <p14:nvPr/>
            </p14:nvContentPartPr>
            <p14:xfrm>
              <a:off x="4660575" y="4550850"/>
              <a:ext cx="136440" cy="360"/>
            </p14:xfrm>
          </p:contentPart>
        </mc:Choice>
        <mc:Fallback>
          <p:pic>
            <p:nvPicPr>
              <p:cNvPr id="260" name="Ink 259">
                <a:extLst>
                  <a:ext uri="{FF2B5EF4-FFF2-40B4-BE49-F238E27FC236}">
                    <a16:creationId xmlns:a16="http://schemas.microsoft.com/office/drawing/2014/main" id="{9015A5D3-7957-DF3B-32FD-7A290BD0EDD6}"/>
                  </a:ext>
                </a:extLst>
              </p:cNvPr>
              <p:cNvPicPr/>
              <p:nvPr/>
            </p:nvPicPr>
            <p:blipFill>
              <a:blip r:embed="rId58"/>
              <a:stretch>
                <a:fillRect/>
              </a:stretch>
            </p:blipFill>
            <p:spPr>
              <a:xfrm>
                <a:off x="4642575" y="4533210"/>
                <a:ext cx="172080" cy="36000"/>
              </a:xfrm>
              <a:prstGeom prst="rect">
                <a:avLst/>
              </a:prstGeom>
            </p:spPr>
          </p:pic>
        </mc:Fallback>
      </mc:AlternateContent>
      <p:grpSp>
        <p:nvGrpSpPr>
          <p:cNvPr id="263" name="Group 262">
            <a:extLst>
              <a:ext uri="{FF2B5EF4-FFF2-40B4-BE49-F238E27FC236}">
                <a16:creationId xmlns:a16="http://schemas.microsoft.com/office/drawing/2014/main" id="{CA20D739-15E2-26E7-B67A-D8082EE3D282}"/>
              </a:ext>
            </a:extLst>
          </p:cNvPr>
          <p:cNvGrpSpPr/>
          <p:nvPr/>
        </p:nvGrpSpPr>
        <p:grpSpPr>
          <a:xfrm>
            <a:off x="4543935" y="4505110"/>
            <a:ext cx="430200" cy="65180"/>
            <a:chOff x="4543935" y="4505110"/>
            <a:chExt cx="430200" cy="65180"/>
          </a:xfrm>
        </p:grpSpPr>
        <mc:AlternateContent xmlns:mc="http://schemas.openxmlformats.org/markup-compatibility/2006">
          <mc:Choice xmlns:p14="http://schemas.microsoft.com/office/powerpoint/2010/main" Requires="p14">
            <p:contentPart p14:bwMode="auto" r:id="rId59">
              <p14:nvContentPartPr>
                <p14:cNvPr id="47" name="Ink 46">
                  <a:extLst>
                    <a:ext uri="{FF2B5EF4-FFF2-40B4-BE49-F238E27FC236}">
                      <a16:creationId xmlns:a16="http://schemas.microsoft.com/office/drawing/2014/main" id="{580A6196-73CF-4902-5917-4E59AE42D8FB}"/>
                    </a:ext>
                  </a:extLst>
                </p14:cNvPr>
                <p14:cNvContentPartPr/>
                <p14:nvPr/>
              </p14:nvContentPartPr>
              <p14:xfrm>
                <a:off x="4884345" y="4549750"/>
                <a:ext cx="360" cy="360"/>
              </p14:xfrm>
            </p:contentPart>
          </mc:Choice>
          <mc:Fallback>
            <p:pic>
              <p:nvPicPr>
                <p:cNvPr id="47" name="Ink 46">
                  <a:extLst>
                    <a:ext uri="{FF2B5EF4-FFF2-40B4-BE49-F238E27FC236}">
                      <a16:creationId xmlns:a16="http://schemas.microsoft.com/office/drawing/2014/main" id="{580A6196-73CF-4902-5917-4E59AE42D8FB}"/>
                    </a:ext>
                  </a:extLst>
                </p:cNvPr>
                <p:cNvPicPr/>
                <p:nvPr/>
              </p:nvPicPr>
              <p:blipFill>
                <a:blip r:embed="rId60"/>
                <a:stretch>
                  <a:fillRect/>
                </a:stretch>
              </p:blipFill>
              <p:spPr>
                <a:xfrm>
                  <a:off x="4875345" y="45407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8" name="Ink 47">
                  <a:extLst>
                    <a:ext uri="{FF2B5EF4-FFF2-40B4-BE49-F238E27FC236}">
                      <a16:creationId xmlns:a16="http://schemas.microsoft.com/office/drawing/2014/main" id="{8FBD1E69-E308-4172-9738-4CC1F03DDE15}"/>
                    </a:ext>
                  </a:extLst>
                </p14:cNvPr>
                <p14:cNvContentPartPr/>
                <p14:nvPr/>
              </p14:nvContentPartPr>
              <p14:xfrm>
                <a:off x="4871025" y="4542190"/>
                <a:ext cx="43200" cy="11520"/>
              </p14:xfrm>
            </p:contentPart>
          </mc:Choice>
          <mc:Fallback>
            <p:pic>
              <p:nvPicPr>
                <p:cNvPr id="48" name="Ink 47">
                  <a:extLst>
                    <a:ext uri="{FF2B5EF4-FFF2-40B4-BE49-F238E27FC236}">
                      <a16:creationId xmlns:a16="http://schemas.microsoft.com/office/drawing/2014/main" id="{8FBD1E69-E308-4172-9738-4CC1F03DDE15}"/>
                    </a:ext>
                  </a:extLst>
                </p:cNvPr>
                <p:cNvPicPr/>
                <p:nvPr/>
              </p:nvPicPr>
              <p:blipFill>
                <a:blip r:embed="rId62"/>
                <a:stretch>
                  <a:fillRect/>
                </a:stretch>
              </p:blipFill>
              <p:spPr>
                <a:xfrm>
                  <a:off x="4862025" y="4533550"/>
                  <a:ext cx="608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9" name="Ink 48">
                  <a:extLst>
                    <a:ext uri="{FF2B5EF4-FFF2-40B4-BE49-F238E27FC236}">
                      <a16:creationId xmlns:a16="http://schemas.microsoft.com/office/drawing/2014/main" id="{1A252D62-ED3D-FA3A-D48A-B4107FBB5DD7}"/>
                    </a:ext>
                  </a:extLst>
                </p14:cNvPr>
                <p14:cNvContentPartPr/>
                <p14:nvPr/>
              </p14:nvContentPartPr>
              <p14:xfrm>
                <a:off x="4839705" y="4556950"/>
                <a:ext cx="88920" cy="360"/>
              </p14:xfrm>
            </p:contentPart>
          </mc:Choice>
          <mc:Fallback>
            <p:pic>
              <p:nvPicPr>
                <p:cNvPr id="49" name="Ink 48">
                  <a:extLst>
                    <a:ext uri="{FF2B5EF4-FFF2-40B4-BE49-F238E27FC236}">
                      <a16:creationId xmlns:a16="http://schemas.microsoft.com/office/drawing/2014/main" id="{1A252D62-ED3D-FA3A-D48A-B4107FBB5DD7}"/>
                    </a:ext>
                  </a:extLst>
                </p:cNvPr>
                <p:cNvPicPr/>
                <p:nvPr/>
              </p:nvPicPr>
              <p:blipFill>
                <a:blip r:embed="rId64"/>
                <a:stretch>
                  <a:fillRect/>
                </a:stretch>
              </p:blipFill>
              <p:spPr>
                <a:xfrm>
                  <a:off x="4830705" y="4548310"/>
                  <a:ext cx="106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1" name="Ink 50">
                  <a:extLst>
                    <a:ext uri="{FF2B5EF4-FFF2-40B4-BE49-F238E27FC236}">
                      <a16:creationId xmlns:a16="http://schemas.microsoft.com/office/drawing/2014/main" id="{DCA7C1F9-CEE9-5C9A-0F59-4F0C9F71EDD4}"/>
                    </a:ext>
                  </a:extLst>
                </p14:cNvPr>
                <p14:cNvContentPartPr/>
                <p14:nvPr/>
              </p14:nvContentPartPr>
              <p14:xfrm>
                <a:off x="4832145" y="4505110"/>
                <a:ext cx="360" cy="360"/>
              </p14:xfrm>
            </p:contentPart>
          </mc:Choice>
          <mc:Fallback>
            <p:pic>
              <p:nvPicPr>
                <p:cNvPr id="51" name="Ink 50">
                  <a:extLst>
                    <a:ext uri="{FF2B5EF4-FFF2-40B4-BE49-F238E27FC236}">
                      <a16:creationId xmlns:a16="http://schemas.microsoft.com/office/drawing/2014/main" id="{DCA7C1F9-CEE9-5C9A-0F59-4F0C9F71EDD4}"/>
                    </a:ext>
                  </a:extLst>
                </p:cNvPr>
                <p:cNvPicPr/>
                <p:nvPr/>
              </p:nvPicPr>
              <p:blipFill>
                <a:blip r:embed="rId60"/>
                <a:stretch>
                  <a:fillRect/>
                </a:stretch>
              </p:blipFill>
              <p:spPr>
                <a:xfrm>
                  <a:off x="4823505" y="449611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2" name="Ink 51">
                  <a:extLst>
                    <a:ext uri="{FF2B5EF4-FFF2-40B4-BE49-F238E27FC236}">
                      <a16:creationId xmlns:a16="http://schemas.microsoft.com/office/drawing/2014/main" id="{64BA5509-933E-618E-B5FE-32B7819379D9}"/>
                    </a:ext>
                  </a:extLst>
                </p14:cNvPr>
                <p14:cNvContentPartPr/>
                <p14:nvPr/>
              </p14:nvContentPartPr>
              <p14:xfrm>
                <a:off x="4824585" y="4512310"/>
                <a:ext cx="360" cy="360"/>
              </p14:xfrm>
            </p:contentPart>
          </mc:Choice>
          <mc:Fallback>
            <p:pic>
              <p:nvPicPr>
                <p:cNvPr id="52" name="Ink 51">
                  <a:extLst>
                    <a:ext uri="{FF2B5EF4-FFF2-40B4-BE49-F238E27FC236}">
                      <a16:creationId xmlns:a16="http://schemas.microsoft.com/office/drawing/2014/main" id="{64BA5509-933E-618E-B5FE-32B7819379D9}"/>
                    </a:ext>
                  </a:extLst>
                </p:cNvPr>
                <p:cNvPicPr/>
                <p:nvPr/>
              </p:nvPicPr>
              <p:blipFill>
                <a:blip r:embed="rId60"/>
                <a:stretch>
                  <a:fillRect/>
                </a:stretch>
              </p:blipFill>
              <p:spPr>
                <a:xfrm>
                  <a:off x="4815585" y="450367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3" name="Ink 52">
                  <a:extLst>
                    <a:ext uri="{FF2B5EF4-FFF2-40B4-BE49-F238E27FC236}">
                      <a16:creationId xmlns:a16="http://schemas.microsoft.com/office/drawing/2014/main" id="{0877F409-9A98-C803-71BA-053B507F79CA}"/>
                    </a:ext>
                  </a:extLst>
                </p14:cNvPr>
                <p14:cNvContentPartPr/>
                <p14:nvPr/>
              </p14:nvContentPartPr>
              <p14:xfrm>
                <a:off x="4824585" y="4512310"/>
                <a:ext cx="360" cy="360"/>
              </p14:xfrm>
            </p:contentPart>
          </mc:Choice>
          <mc:Fallback>
            <p:pic>
              <p:nvPicPr>
                <p:cNvPr id="53" name="Ink 52">
                  <a:extLst>
                    <a:ext uri="{FF2B5EF4-FFF2-40B4-BE49-F238E27FC236}">
                      <a16:creationId xmlns:a16="http://schemas.microsoft.com/office/drawing/2014/main" id="{0877F409-9A98-C803-71BA-053B507F79CA}"/>
                    </a:ext>
                  </a:extLst>
                </p:cNvPr>
                <p:cNvPicPr/>
                <p:nvPr/>
              </p:nvPicPr>
              <p:blipFill>
                <a:blip r:embed="rId60"/>
                <a:stretch>
                  <a:fillRect/>
                </a:stretch>
              </p:blipFill>
              <p:spPr>
                <a:xfrm>
                  <a:off x="4815585" y="450367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4" name="Ink 53">
                  <a:extLst>
                    <a:ext uri="{FF2B5EF4-FFF2-40B4-BE49-F238E27FC236}">
                      <a16:creationId xmlns:a16="http://schemas.microsoft.com/office/drawing/2014/main" id="{642D5C0D-BBD3-0AD2-E28C-CC7326EC757C}"/>
                    </a:ext>
                  </a:extLst>
                </p14:cNvPr>
                <p14:cNvContentPartPr/>
                <p14:nvPr/>
              </p14:nvContentPartPr>
              <p14:xfrm>
                <a:off x="4869225" y="4512310"/>
                <a:ext cx="4680" cy="360"/>
              </p14:xfrm>
            </p:contentPart>
          </mc:Choice>
          <mc:Fallback>
            <p:pic>
              <p:nvPicPr>
                <p:cNvPr id="54" name="Ink 53">
                  <a:extLst>
                    <a:ext uri="{FF2B5EF4-FFF2-40B4-BE49-F238E27FC236}">
                      <a16:creationId xmlns:a16="http://schemas.microsoft.com/office/drawing/2014/main" id="{642D5C0D-BBD3-0AD2-E28C-CC7326EC757C}"/>
                    </a:ext>
                  </a:extLst>
                </p:cNvPr>
                <p:cNvPicPr/>
                <p:nvPr/>
              </p:nvPicPr>
              <p:blipFill>
                <a:blip r:embed="rId60"/>
                <a:stretch>
                  <a:fillRect/>
                </a:stretch>
              </p:blipFill>
              <p:spPr>
                <a:xfrm>
                  <a:off x="4860225" y="4503670"/>
                  <a:ext cx="223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5" name="Ink 54">
                  <a:extLst>
                    <a:ext uri="{FF2B5EF4-FFF2-40B4-BE49-F238E27FC236}">
                      <a16:creationId xmlns:a16="http://schemas.microsoft.com/office/drawing/2014/main" id="{A92C7D36-266D-77A1-C61F-FE7219C36EEE}"/>
                    </a:ext>
                  </a:extLst>
                </p14:cNvPr>
                <p14:cNvContentPartPr/>
                <p14:nvPr/>
              </p14:nvContentPartPr>
              <p14:xfrm>
                <a:off x="4884345" y="4512310"/>
                <a:ext cx="360" cy="360"/>
              </p14:xfrm>
            </p:contentPart>
          </mc:Choice>
          <mc:Fallback>
            <p:pic>
              <p:nvPicPr>
                <p:cNvPr id="55" name="Ink 54">
                  <a:extLst>
                    <a:ext uri="{FF2B5EF4-FFF2-40B4-BE49-F238E27FC236}">
                      <a16:creationId xmlns:a16="http://schemas.microsoft.com/office/drawing/2014/main" id="{A92C7D36-266D-77A1-C61F-FE7219C36EEE}"/>
                    </a:ext>
                  </a:extLst>
                </p:cNvPr>
                <p:cNvPicPr/>
                <p:nvPr/>
              </p:nvPicPr>
              <p:blipFill>
                <a:blip r:embed="rId60"/>
                <a:stretch>
                  <a:fillRect/>
                </a:stretch>
              </p:blipFill>
              <p:spPr>
                <a:xfrm>
                  <a:off x="4875345" y="450367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6" name="Ink 55">
                  <a:extLst>
                    <a:ext uri="{FF2B5EF4-FFF2-40B4-BE49-F238E27FC236}">
                      <a16:creationId xmlns:a16="http://schemas.microsoft.com/office/drawing/2014/main" id="{C636068F-49C7-9577-8E90-561E15A32808}"/>
                    </a:ext>
                  </a:extLst>
                </p14:cNvPr>
                <p14:cNvContentPartPr/>
                <p14:nvPr/>
              </p14:nvContentPartPr>
              <p14:xfrm>
                <a:off x="4884345" y="4512310"/>
                <a:ext cx="360" cy="360"/>
              </p14:xfrm>
            </p:contentPart>
          </mc:Choice>
          <mc:Fallback>
            <p:pic>
              <p:nvPicPr>
                <p:cNvPr id="56" name="Ink 55">
                  <a:extLst>
                    <a:ext uri="{FF2B5EF4-FFF2-40B4-BE49-F238E27FC236}">
                      <a16:creationId xmlns:a16="http://schemas.microsoft.com/office/drawing/2014/main" id="{C636068F-49C7-9577-8E90-561E15A32808}"/>
                    </a:ext>
                  </a:extLst>
                </p:cNvPr>
                <p:cNvPicPr/>
                <p:nvPr/>
              </p:nvPicPr>
              <p:blipFill>
                <a:blip r:embed="rId60"/>
                <a:stretch>
                  <a:fillRect/>
                </a:stretch>
              </p:blipFill>
              <p:spPr>
                <a:xfrm>
                  <a:off x="4875345" y="450367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7" name="Ink 56">
                  <a:extLst>
                    <a:ext uri="{FF2B5EF4-FFF2-40B4-BE49-F238E27FC236}">
                      <a16:creationId xmlns:a16="http://schemas.microsoft.com/office/drawing/2014/main" id="{B095C1B3-A3EB-ADC0-9C9A-915508E54563}"/>
                    </a:ext>
                  </a:extLst>
                </p14:cNvPr>
                <p14:cNvContentPartPr/>
                <p14:nvPr/>
              </p14:nvContentPartPr>
              <p14:xfrm>
                <a:off x="4572585" y="4525630"/>
                <a:ext cx="355680" cy="24840"/>
              </p14:xfrm>
            </p:contentPart>
          </mc:Choice>
          <mc:Fallback>
            <p:pic>
              <p:nvPicPr>
                <p:cNvPr id="57" name="Ink 56">
                  <a:extLst>
                    <a:ext uri="{FF2B5EF4-FFF2-40B4-BE49-F238E27FC236}">
                      <a16:creationId xmlns:a16="http://schemas.microsoft.com/office/drawing/2014/main" id="{B095C1B3-A3EB-ADC0-9C9A-915508E54563}"/>
                    </a:ext>
                  </a:extLst>
                </p:cNvPr>
                <p:cNvPicPr/>
                <p:nvPr/>
              </p:nvPicPr>
              <p:blipFill>
                <a:blip r:embed="rId72"/>
                <a:stretch>
                  <a:fillRect/>
                </a:stretch>
              </p:blipFill>
              <p:spPr>
                <a:xfrm>
                  <a:off x="4563945" y="4516990"/>
                  <a:ext cx="3733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9" name="Ink 58">
                  <a:extLst>
                    <a:ext uri="{FF2B5EF4-FFF2-40B4-BE49-F238E27FC236}">
                      <a16:creationId xmlns:a16="http://schemas.microsoft.com/office/drawing/2014/main" id="{B355EF64-A198-DDFE-2F21-0E4C6CD74450}"/>
                    </a:ext>
                  </a:extLst>
                </p14:cNvPr>
                <p14:cNvContentPartPr/>
                <p14:nvPr/>
              </p14:nvContentPartPr>
              <p14:xfrm>
                <a:off x="4972695" y="4531770"/>
                <a:ext cx="1440" cy="360"/>
              </p14:xfrm>
            </p:contentPart>
          </mc:Choice>
          <mc:Fallback>
            <p:pic>
              <p:nvPicPr>
                <p:cNvPr id="59" name="Ink 58">
                  <a:extLst>
                    <a:ext uri="{FF2B5EF4-FFF2-40B4-BE49-F238E27FC236}">
                      <a16:creationId xmlns:a16="http://schemas.microsoft.com/office/drawing/2014/main" id="{B355EF64-A198-DDFE-2F21-0E4C6CD74450}"/>
                    </a:ext>
                  </a:extLst>
                </p:cNvPr>
                <p:cNvPicPr/>
                <p:nvPr/>
              </p:nvPicPr>
              <p:blipFill>
                <a:blip r:embed="rId33"/>
                <a:stretch>
                  <a:fillRect/>
                </a:stretch>
              </p:blipFill>
              <p:spPr>
                <a:xfrm>
                  <a:off x="4910055" y="4469130"/>
                  <a:ext cx="1270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1" name="Ink 60">
                  <a:extLst>
                    <a:ext uri="{FF2B5EF4-FFF2-40B4-BE49-F238E27FC236}">
                      <a16:creationId xmlns:a16="http://schemas.microsoft.com/office/drawing/2014/main" id="{BCE4BFE7-37E9-43D7-2E5F-C76BD72060B3}"/>
                    </a:ext>
                  </a:extLst>
                </p14:cNvPr>
                <p14:cNvContentPartPr/>
                <p14:nvPr/>
              </p14:nvContentPartPr>
              <p14:xfrm>
                <a:off x="4923015" y="4558410"/>
                <a:ext cx="1440" cy="360"/>
              </p14:xfrm>
            </p:contentPart>
          </mc:Choice>
          <mc:Fallback>
            <p:pic>
              <p:nvPicPr>
                <p:cNvPr id="61" name="Ink 60">
                  <a:extLst>
                    <a:ext uri="{FF2B5EF4-FFF2-40B4-BE49-F238E27FC236}">
                      <a16:creationId xmlns:a16="http://schemas.microsoft.com/office/drawing/2014/main" id="{BCE4BFE7-37E9-43D7-2E5F-C76BD72060B3}"/>
                    </a:ext>
                  </a:extLst>
                </p:cNvPr>
                <p:cNvPicPr/>
                <p:nvPr/>
              </p:nvPicPr>
              <p:blipFill>
                <a:blip r:embed="rId33"/>
                <a:stretch>
                  <a:fillRect/>
                </a:stretch>
              </p:blipFill>
              <p:spPr>
                <a:xfrm>
                  <a:off x="4860375" y="4495770"/>
                  <a:ext cx="1270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2" name="Ink 61">
                  <a:extLst>
                    <a:ext uri="{FF2B5EF4-FFF2-40B4-BE49-F238E27FC236}">
                      <a16:creationId xmlns:a16="http://schemas.microsoft.com/office/drawing/2014/main" id="{76F6BC2B-0507-324E-A58A-74724BF03441}"/>
                    </a:ext>
                  </a:extLst>
                </p14:cNvPr>
                <p14:cNvContentPartPr/>
                <p14:nvPr/>
              </p14:nvContentPartPr>
              <p14:xfrm>
                <a:off x="4859295" y="4569930"/>
                <a:ext cx="720" cy="360"/>
              </p14:xfrm>
            </p:contentPart>
          </mc:Choice>
          <mc:Fallback>
            <p:pic>
              <p:nvPicPr>
                <p:cNvPr id="62" name="Ink 61">
                  <a:extLst>
                    <a:ext uri="{FF2B5EF4-FFF2-40B4-BE49-F238E27FC236}">
                      <a16:creationId xmlns:a16="http://schemas.microsoft.com/office/drawing/2014/main" id="{76F6BC2B-0507-324E-A58A-74724BF03441}"/>
                    </a:ext>
                  </a:extLst>
                </p:cNvPr>
                <p:cNvPicPr/>
                <p:nvPr/>
              </p:nvPicPr>
              <p:blipFill>
                <a:blip r:embed="rId76"/>
                <a:stretch>
                  <a:fillRect/>
                </a:stretch>
              </p:blipFill>
              <p:spPr>
                <a:xfrm>
                  <a:off x="4796295" y="4507290"/>
                  <a:ext cx="1263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57" name="Ink 256">
                  <a:extLst>
                    <a:ext uri="{FF2B5EF4-FFF2-40B4-BE49-F238E27FC236}">
                      <a16:creationId xmlns:a16="http://schemas.microsoft.com/office/drawing/2014/main" id="{BF66B4AD-56EF-2F67-44F3-C2B83A10B53C}"/>
                    </a:ext>
                  </a:extLst>
                </p14:cNvPr>
                <p14:cNvContentPartPr/>
                <p14:nvPr/>
              </p14:nvContentPartPr>
              <p14:xfrm>
                <a:off x="4836615" y="4565970"/>
                <a:ext cx="360" cy="360"/>
              </p14:xfrm>
            </p:contentPart>
          </mc:Choice>
          <mc:Fallback>
            <p:pic>
              <p:nvPicPr>
                <p:cNvPr id="257" name="Ink 256">
                  <a:extLst>
                    <a:ext uri="{FF2B5EF4-FFF2-40B4-BE49-F238E27FC236}">
                      <a16:creationId xmlns:a16="http://schemas.microsoft.com/office/drawing/2014/main" id="{BF66B4AD-56EF-2F67-44F3-C2B83A10B53C}"/>
                    </a:ext>
                  </a:extLst>
                </p:cNvPr>
                <p:cNvPicPr/>
                <p:nvPr/>
              </p:nvPicPr>
              <p:blipFill>
                <a:blip r:embed="rId24"/>
                <a:stretch>
                  <a:fillRect/>
                </a:stretch>
              </p:blipFill>
              <p:spPr>
                <a:xfrm>
                  <a:off x="4773975" y="450333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58" name="Ink 257">
                  <a:extLst>
                    <a:ext uri="{FF2B5EF4-FFF2-40B4-BE49-F238E27FC236}">
                      <a16:creationId xmlns:a16="http://schemas.microsoft.com/office/drawing/2014/main" id="{41810C0B-4C9E-44AE-7966-A3137E38F433}"/>
                    </a:ext>
                  </a:extLst>
                </p14:cNvPr>
                <p14:cNvContentPartPr/>
                <p14:nvPr/>
              </p14:nvContentPartPr>
              <p14:xfrm>
                <a:off x="4806015" y="4565970"/>
                <a:ext cx="360" cy="360"/>
              </p14:xfrm>
            </p:contentPart>
          </mc:Choice>
          <mc:Fallback>
            <p:pic>
              <p:nvPicPr>
                <p:cNvPr id="258" name="Ink 257">
                  <a:extLst>
                    <a:ext uri="{FF2B5EF4-FFF2-40B4-BE49-F238E27FC236}">
                      <a16:creationId xmlns:a16="http://schemas.microsoft.com/office/drawing/2014/main" id="{41810C0B-4C9E-44AE-7966-A3137E38F433}"/>
                    </a:ext>
                  </a:extLst>
                </p:cNvPr>
                <p:cNvPicPr/>
                <p:nvPr/>
              </p:nvPicPr>
              <p:blipFill>
                <a:blip r:embed="rId24"/>
                <a:stretch>
                  <a:fillRect/>
                </a:stretch>
              </p:blipFill>
              <p:spPr>
                <a:xfrm>
                  <a:off x="4743375" y="450333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62" name="Ink 261">
                  <a:extLst>
                    <a:ext uri="{FF2B5EF4-FFF2-40B4-BE49-F238E27FC236}">
                      <a16:creationId xmlns:a16="http://schemas.microsoft.com/office/drawing/2014/main" id="{026194D8-9726-5136-C8A6-2BC4A217C243}"/>
                    </a:ext>
                  </a:extLst>
                </p14:cNvPr>
                <p14:cNvContentPartPr/>
                <p14:nvPr/>
              </p14:nvContentPartPr>
              <p14:xfrm>
                <a:off x="4543935" y="4514850"/>
                <a:ext cx="222480" cy="34920"/>
              </p14:xfrm>
            </p:contentPart>
          </mc:Choice>
          <mc:Fallback>
            <p:pic>
              <p:nvPicPr>
                <p:cNvPr id="262" name="Ink 261">
                  <a:extLst>
                    <a:ext uri="{FF2B5EF4-FFF2-40B4-BE49-F238E27FC236}">
                      <a16:creationId xmlns:a16="http://schemas.microsoft.com/office/drawing/2014/main" id="{026194D8-9726-5136-C8A6-2BC4A217C243}"/>
                    </a:ext>
                  </a:extLst>
                </p:cNvPr>
                <p:cNvPicPr/>
                <p:nvPr/>
              </p:nvPicPr>
              <p:blipFill>
                <a:blip r:embed="rId80"/>
                <a:stretch>
                  <a:fillRect/>
                </a:stretch>
              </p:blipFill>
              <p:spPr>
                <a:xfrm>
                  <a:off x="4525935" y="4496850"/>
                  <a:ext cx="258120" cy="70560"/>
                </a:xfrm>
                <a:prstGeom prst="rect">
                  <a:avLst/>
                </a:prstGeom>
              </p:spPr>
            </p:pic>
          </mc:Fallback>
        </mc:AlternateContent>
      </p:grpSp>
      <p:sp>
        <p:nvSpPr>
          <p:cNvPr id="264" name="TextBox 263">
            <a:extLst>
              <a:ext uri="{FF2B5EF4-FFF2-40B4-BE49-F238E27FC236}">
                <a16:creationId xmlns:a16="http://schemas.microsoft.com/office/drawing/2014/main" id="{631AD51C-D495-1425-C078-AAA5ED708756}"/>
              </a:ext>
            </a:extLst>
          </p:cNvPr>
          <p:cNvSpPr txBox="1"/>
          <p:nvPr/>
        </p:nvSpPr>
        <p:spPr>
          <a:xfrm>
            <a:off x="7062439" y="4696700"/>
            <a:ext cx="1925444" cy="400110"/>
          </a:xfrm>
          <a:prstGeom prst="rect">
            <a:avLst/>
          </a:prstGeom>
          <a:noFill/>
        </p:spPr>
        <p:txBody>
          <a:bodyPr wrap="square" rtlCol="0">
            <a:spAutoFit/>
          </a:bodyPr>
          <a:lstStyle/>
          <a:p>
            <a:r>
              <a:rPr lang="en-ZA" sz="1000" dirty="0">
                <a:solidFill>
                  <a:schemeClr val="tx1"/>
                </a:solidFill>
              </a:rPr>
              <a:t>Picture sources-</a:t>
            </a:r>
          </a:p>
          <a:p>
            <a:r>
              <a:rPr lang="en-ZA" sz="1000" dirty="0">
                <a:solidFill>
                  <a:schemeClr val="tx1"/>
                </a:solidFill>
              </a:rPr>
              <a:t>Shutterstock.com</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VTI">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ateVTI">
  <a:themeElements>
    <a:clrScheme name="Custom 35">
      <a:dk1>
        <a:srgbClr val="000000"/>
      </a:dk1>
      <a:lt1>
        <a:srgbClr val="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640</Words>
  <Application>Microsoft Office PowerPoint</Application>
  <PresentationFormat>On-screen Show (16:9)</PresentationFormat>
  <Paragraphs>117</Paragraphs>
  <Slides>12</Slides>
  <Notes>12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vt:i4>
      </vt:variant>
    </vt:vector>
  </HeadingPairs>
  <TitlesOfParts>
    <vt:vector size="20" baseType="lpstr">
      <vt:lpstr>Noto Sans Symbols</vt:lpstr>
      <vt:lpstr>Sorts Mill Goudy</vt:lpstr>
      <vt:lpstr>Montserrat</vt:lpstr>
      <vt:lpstr>arial</vt:lpstr>
      <vt:lpstr>arial</vt:lpstr>
      <vt:lpstr>Simple Light</vt:lpstr>
      <vt:lpstr>SlateVTI</vt:lpstr>
      <vt:lpstr>SlateVTI</vt:lpstr>
      <vt:lpstr>Carbonfiber</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Carbonfiber</dc:title>
  <dc:creator>Ankit Arya</dc:creator>
  <cp:lastModifiedBy>Ankit Arya</cp:lastModifiedBy>
  <cp:revision>3</cp:revision>
  <dcterms:modified xsi:type="dcterms:W3CDTF">2023-01-11T17:49:19Z</dcterms:modified>
</cp:coreProperties>
</file>